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74" r:id="rId8"/>
    <p:sldId id="275" r:id="rId9"/>
    <p:sldId id="257" r:id="rId10"/>
    <p:sldId id="276" r:id="rId11"/>
    <p:sldId id="259" r:id="rId12"/>
    <p:sldId id="260" r:id="rId13"/>
    <p:sldId id="277" r:id="rId14"/>
    <p:sldId id="279" r:id="rId15"/>
    <p:sldId id="261" r:id="rId16"/>
    <p:sldId id="278" r:id="rId17"/>
    <p:sldId id="280" r:id="rId18"/>
    <p:sldId id="258" r:id="rId19"/>
    <p:sldId id="262" r:id="rId20"/>
    <p:sldId id="263" r:id="rId21"/>
    <p:sldId id="267" r:id="rId22"/>
    <p:sldId id="281" r:id="rId23"/>
    <p:sldId id="265" r:id="rId24"/>
    <p:sldId id="264" r:id="rId25"/>
    <p:sldId id="266" r:id="rId26"/>
    <p:sldId id="282" r:id="rId27"/>
    <p:sldId id="268"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61778-2DED-4074-98CF-4F902F8305B6}" type="datetimeFigureOut">
              <a:rPr lang="en-GB" smtClean="0"/>
              <a:pPr/>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CA0D94-0798-4DFE-AF0F-39114B82E07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61778-2DED-4074-98CF-4F902F8305B6}" type="datetimeFigureOut">
              <a:rPr lang="en-GB" smtClean="0"/>
              <a:pPr/>
              <a:t>05/12/2018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A0D94-0798-4DFE-AF0F-39114B82E07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196752"/>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An </a:t>
            </a:r>
            <a:r>
              <a:rPr lang="en-GB" sz="4800" b="1" dirty="0" smtClean="0">
                <a:solidFill>
                  <a:schemeClr val="accent5">
                    <a:lumMod val="75000"/>
                  </a:schemeClr>
                </a:solidFill>
                <a:latin typeface="Candara" pitchFamily="34" charset="0"/>
              </a:rPr>
              <a:t>angel of the Lord appeared to them, and the glory of the Lord shone around them, and they were terrified. </a:t>
            </a:r>
            <a:endParaRPr lang="en-GB" sz="4800" b="1" dirty="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340768"/>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But the angel said to them, “Do not be afraid. I bring you good news that will cause great joy for all the people. </a:t>
            </a:r>
            <a:endParaRPr lang="en-GB" sz="4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196752"/>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Today in the town of David a Saviour has been born to you; he is the Messiah, the Lord. This will be a sign to you</a:t>
            </a:r>
            <a:r>
              <a:rPr lang="en-GB" sz="4800" b="1" dirty="0" smtClean="0">
                <a:solidFill>
                  <a:schemeClr val="accent5">
                    <a:lumMod val="75000"/>
                  </a:schemeClr>
                </a:solidFill>
                <a:latin typeface="Candara" pitchFamily="34" charset="0"/>
              </a:rPr>
              <a:t>:</a:t>
            </a:r>
            <a:endParaRPr lang="en-GB" sz="4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844824"/>
            <a:ext cx="7056784" cy="2308324"/>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You </a:t>
            </a:r>
            <a:r>
              <a:rPr lang="en-GB" sz="4800" b="1" dirty="0" smtClean="0">
                <a:solidFill>
                  <a:schemeClr val="accent5">
                    <a:lumMod val="75000"/>
                  </a:schemeClr>
                </a:solidFill>
                <a:latin typeface="Candara" pitchFamily="34" charset="0"/>
              </a:rPr>
              <a:t>will find a baby wrapped in cloths and lying in a manger.”</a:t>
            </a:r>
            <a:endParaRPr lang="en-GB" sz="4800"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124744"/>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Suddenly a great company of the heavenly host appeared with the angel, praising God and saying</a:t>
            </a:r>
            <a:r>
              <a:rPr lang="en-GB" sz="4800" b="1" dirty="0" smtClean="0">
                <a:solidFill>
                  <a:schemeClr val="accent5">
                    <a:lumMod val="75000"/>
                  </a:schemeClr>
                </a:solidFill>
                <a:latin typeface="Candara" pitchFamily="34" charset="0"/>
              </a:rPr>
              <a:t>,</a:t>
            </a:r>
            <a:endParaRPr lang="en-GB" sz="4800" b="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412776"/>
            <a:ext cx="7056784" cy="3785652"/>
          </a:xfrm>
          <a:prstGeom prst="rect">
            <a:avLst/>
          </a:prstGeom>
          <a:noFill/>
        </p:spPr>
        <p:txBody>
          <a:bodyPr wrap="square" rtlCol="0">
            <a:spAutoFit/>
          </a:bodyPr>
          <a:lstStyle/>
          <a:p>
            <a:pPr algn="ctr"/>
            <a:r>
              <a:rPr lang="en-GB" sz="4800" b="1" dirty="0" smtClean="0">
                <a:solidFill>
                  <a:schemeClr val="accent5">
                    <a:lumMod val="75000"/>
                  </a:schemeClr>
                </a:solidFill>
                <a:latin typeface="Candara" pitchFamily="34" charset="0"/>
              </a:rPr>
              <a:t>“</a:t>
            </a:r>
            <a:r>
              <a:rPr lang="en-GB" sz="4800" b="1" dirty="0" smtClean="0">
                <a:solidFill>
                  <a:schemeClr val="accent5">
                    <a:lumMod val="75000"/>
                  </a:schemeClr>
                </a:solidFill>
                <a:latin typeface="Candara" pitchFamily="34" charset="0"/>
              </a:rPr>
              <a:t>Glory to God in the highest heaven,</a:t>
            </a:r>
            <a:br>
              <a:rPr lang="en-GB" sz="4800" b="1" dirty="0" smtClean="0">
                <a:solidFill>
                  <a:schemeClr val="accent5">
                    <a:lumMod val="75000"/>
                  </a:schemeClr>
                </a:solidFill>
                <a:latin typeface="Candara" pitchFamily="34" charset="0"/>
              </a:rPr>
            </a:br>
            <a:r>
              <a:rPr lang="en-GB" sz="4800" b="1" dirty="0" smtClean="0">
                <a:solidFill>
                  <a:schemeClr val="accent5">
                    <a:lumMod val="75000"/>
                  </a:schemeClr>
                </a:solidFill>
                <a:latin typeface="Candara" pitchFamily="34" charset="0"/>
              </a:rPr>
              <a:t>    and on earth peace to those on whom his favour rests.”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628800"/>
            <a:ext cx="7056784" cy="3046988"/>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When the angels had left them and gone into heaven, the shepherds said to one another, </a:t>
            </a:r>
            <a:endParaRPr lang="en-GB" sz="4800" b="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268760"/>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a:t>
            </a:r>
            <a:r>
              <a:rPr lang="en-GB" sz="4800" b="1" dirty="0" smtClean="0">
                <a:solidFill>
                  <a:schemeClr val="accent5">
                    <a:lumMod val="75000"/>
                  </a:schemeClr>
                </a:solidFill>
                <a:latin typeface="Candara" pitchFamily="34" charset="0"/>
              </a:rPr>
              <a:t>Let’s go to Bethlehem and see this thing that has happened, which the Lord has told us about.”</a:t>
            </a:r>
          </a:p>
          <a:p>
            <a:pPr algn="ctr"/>
            <a:r>
              <a:rPr lang="en-GB" sz="4800" b="1" dirty="0" smtClean="0">
                <a:solidFill>
                  <a:schemeClr val="accent5">
                    <a:lumMod val="75000"/>
                  </a:schemeClr>
                </a:solidFill>
                <a:latin typeface="Candara" pitchFamily="34" charset="0"/>
              </a:rPr>
              <a:t>    </a:t>
            </a:r>
            <a:r>
              <a:rPr lang="en-GB" sz="4800" b="1" i="1" dirty="0" smtClean="0">
                <a:solidFill>
                  <a:schemeClr val="accent5">
                    <a:lumMod val="75000"/>
                  </a:schemeClr>
                </a:solidFill>
                <a:latin typeface="Candara" pitchFamily="34" charset="0"/>
              </a:rPr>
              <a:t>                           Luke 2:8-15</a:t>
            </a:r>
            <a:endParaRPr lang="en-GB" sz="4800" b="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1095.JPG"/>
          <p:cNvPicPr>
            <a:picLocks noGrp="1" noChangeAspect="1"/>
          </p:cNvPicPr>
          <p:nvPr>
            <p:ph idx="1"/>
          </p:nvPr>
        </p:nvPicPr>
        <p:blipFill>
          <a:blip r:embed="rId2" cstate="print"/>
          <a:srcRect l="18603" r="18774" b="10294"/>
          <a:stretch>
            <a:fillRect/>
          </a:stretch>
        </p:blipFill>
        <p:spPr>
          <a:xfrm>
            <a:off x="1547664" y="980728"/>
            <a:ext cx="5904656" cy="4934028"/>
          </a:xfrm>
          <a:ln w="12700">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tretch>
            <a:fillRect/>
          </a:stretch>
        </p:blipFill>
        <p:spPr>
          <a:xfrm>
            <a:off x="1403648" y="908720"/>
            <a:ext cx="6289372" cy="5073427"/>
          </a:xfrm>
          <a:ln w="12700">
            <a:solidFill>
              <a:schemeClr val="tx1"/>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124744"/>
            <a:ext cx="7056784" cy="4524315"/>
          </a:xfrm>
          <a:prstGeom prst="rect">
            <a:avLst/>
          </a:prstGeom>
          <a:noFill/>
        </p:spPr>
        <p:txBody>
          <a:bodyPr wrap="square" rtlCol="0">
            <a:spAutoFit/>
          </a:bodyPr>
          <a:lstStyle/>
          <a:p>
            <a:pPr algn="ctr"/>
            <a:r>
              <a:rPr lang="en-GB" sz="4800" b="1" dirty="0" smtClean="0">
                <a:solidFill>
                  <a:schemeClr val="accent5">
                    <a:lumMod val="75000"/>
                  </a:schemeClr>
                </a:solidFill>
                <a:latin typeface="Candara" pitchFamily="34" charset="0"/>
              </a:rPr>
              <a:t>“Glory to God in the highest heaven,</a:t>
            </a:r>
            <a:br>
              <a:rPr lang="en-GB" sz="4800" b="1" dirty="0" smtClean="0">
                <a:solidFill>
                  <a:schemeClr val="accent5">
                    <a:lumMod val="75000"/>
                  </a:schemeClr>
                </a:solidFill>
                <a:latin typeface="Candara" pitchFamily="34" charset="0"/>
              </a:rPr>
            </a:br>
            <a:r>
              <a:rPr lang="en-GB" sz="4800" b="1" dirty="0" smtClean="0">
                <a:solidFill>
                  <a:schemeClr val="accent5">
                    <a:lumMod val="75000"/>
                  </a:schemeClr>
                </a:solidFill>
                <a:latin typeface="Candara" pitchFamily="34" charset="0"/>
              </a:rPr>
              <a:t>    and on earth peace to those on whom his favour rests</a:t>
            </a:r>
            <a:r>
              <a:rPr lang="en-GB" sz="4800" b="1" dirty="0" smtClean="0">
                <a:solidFill>
                  <a:schemeClr val="accent5">
                    <a:lumMod val="75000"/>
                  </a:schemeClr>
                </a:solidFill>
                <a:latin typeface="Candara" pitchFamily="34" charset="0"/>
              </a:rPr>
              <a:t>.”</a:t>
            </a:r>
          </a:p>
          <a:p>
            <a:pPr algn="ctr"/>
            <a:r>
              <a:rPr lang="en-GB" sz="4800" b="1" dirty="0" smtClean="0">
                <a:solidFill>
                  <a:schemeClr val="accent5">
                    <a:lumMod val="75000"/>
                  </a:schemeClr>
                </a:solidFill>
                <a:latin typeface="Candara" pitchFamily="34" charset="0"/>
              </a:rPr>
              <a:t>	</a:t>
            </a:r>
            <a:r>
              <a:rPr lang="en-GB" sz="4800" b="1" dirty="0" smtClean="0">
                <a:solidFill>
                  <a:schemeClr val="accent5">
                    <a:lumMod val="75000"/>
                  </a:schemeClr>
                </a:solidFill>
                <a:latin typeface="Candara" pitchFamily="34" charset="0"/>
              </a:rPr>
              <a:t>		       </a:t>
            </a:r>
            <a:r>
              <a:rPr lang="en-GB" sz="4800" b="1" i="1" dirty="0" smtClean="0">
                <a:solidFill>
                  <a:schemeClr val="accent5">
                    <a:lumMod val="75000"/>
                  </a:schemeClr>
                </a:solidFill>
                <a:latin typeface="Candara" pitchFamily="34" charset="0"/>
              </a:rPr>
              <a:t>Luke 2:13-14</a:t>
            </a:r>
            <a:endParaRPr lang="en-GB" sz="4800" b="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124744"/>
            <a:ext cx="7056784" cy="3046988"/>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...the </a:t>
            </a:r>
            <a:r>
              <a:rPr lang="en-GB" sz="4800" b="1" dirty="0" smtClean="0">
                <a:solidFill>
                  <a:schemeClr val="accent5">
                    <a:lumMod val="75000"/>
                  </a:schemeClr>
                </a:solidFill>
                <a:latin typeface="Candara" pitchFamily="34" charset="0"/>
              </a:rPr>
              <a:t>isolated, the disenfranchised and the forgotten. </a:t>
            </a:r>
            <a:endParaRPr lang="en-GB" sz="4800" b="1" dirty="0" smtClean="0">
              <a:solidFill>
                <a:schemeClr val="accent5">
                  <a:lumMod val="75000"/>
                </a:schemeClr>
              </a:solidFill>
              <a:latin typeface="Candara" pitchFamily="34" charset="0"/>
            </a:endParaRPr>
          </a:p>
          <a:p>
            <a:pPr algn="just"/>
            <a:r>
              <a:rPr lang="en-GB" sz="4800" b="1" dirty="0" smtClean="0">
                <a:solidFill>
                  <a:schemeClr val="accent5">
                    <a:lumMod val="75000"/>
                  </a:schemeClr>
                </a:solidFill>
                <a:latin typeface="Candara" pitchFamily="34" charset="0"/>
              </a:rPr>
              <a:t>	</a:t>
            </a:r>
            <a:r>
              <a:rPr lang="en-GB" sz="4800" b="1" dirty="0" smtClean="0">
                <a:solidFill>
                  <a:schemeClr val="accent5">
                    <a:lumMod val="75000"/>
                  </a:schemeClr>
                </a:solidFill>
                <a:latin typeface="Candara" pitchFamily="34" charset="0"/>
              </a:rPr>
              <a:t>		</a:t>
            </a:r>
            <a:r>
              <a:rPr lang="en-GB" sz="4800" b="1" i="1" dirty="0" smtClean="0">
                <a:solidFill>
                  <a:schemeClr val="accent5">
                    <a:lumMod val="75000"/>
                  </a:schemeClr>
                </a:solidFill>
                <a:latin typeface="Candara" pitchFamily="34" charset="0"/>
              </a:rPr>
              <a:t>CA </a:t>
            </a:r>
            <a:r>
              <a:rPr lang="en-GB" sz="4800" b="1" i="1" dirty="0" smtClean="0">
                <a:solidFill>
                  <a:schemeClr val="accent5">
                    <a:lumMod val="75000"/>
                  </a:schemeClr>
                </a:solidFill>
                <a:latin typeface="Candara" pitchFamily="34" charset="0"/>
              </a:rPr>
              <a:t>Satterlee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692696"/>
            <a:ext cx="7056784" cy="5262979"/>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Each one hopes that if he feeds the crocodile enough, the crocodile will eat him last. All of them hope that the storm will pass before their turn comes to be devoured.</a:t>
            </a:r>
            <a:endParaRPr lang="en-GB" sz="4800" b="1" i="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196752"/>
            <a:ext cx="7056784" cy="4524315"/>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But I fear greatly that the storm will not pass. It will rage and it will roar ever more loudly, ever more widely</a:t>
            </a:r>
            <a:r>
              <a:rPr lang="en-GB" sz="4800" b="1" dirty="0" smtClean="0">
                <a:solidFill>
                  <a:schemeClr val="accent5">
                    <a:lumMod val="75000"/>
                  </a:schemeClr>
                </a:solidFill>
                <a:latin typeface="Candara" pitchFamily="34" charset="0"/>
              </a:rPr>
              <a:t>.</a:t>
            </a:r>
          </a:p>
          <a:p>
            <a:pPr algn="just"/>
            <a:r>
              <a:rPr lang="en-GB" sz="4800" b="1" i="1" dirty="0" smtClean="0">
                <a:solidFill>
                  <a:schemeClr val="accent5">
                    <a:lumMod val="75000"/>
                  </a:schemeClr>
                </a:solidFill>
                <a:latin typeface="Candara" pitchFamily="34" charset="0"/>
              </a:rPr>
              <a:t>	</a:t>
            </a:r>
            <a:r>
              <a:rPr lang="en-GB" sz="4800" b="1" i="1" dirty="0" smtClean="0">
                <a:solidFill>
                  <a:schemeClr val="accent5">
                    <a:lumMod val="75000"/>
                  </a:schemeClr>
                </a:solidFill>
                <a:latin typeface="Candara" pitchFamily="34" charset="0"/>
              </a:rPr>
              <a:t>	  Winston Churchill</a:t>
            </a:r>
            <a:endParaRPr lang="en-GB" sz="4800" b="1" i="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484784"/>
            <a:ext cx="7056784" cy="3046988"/>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If it is possible, as far as </a:t>
            </a:r>
            <a:r>
              <a:rPr lang="en-GB" sz="4800" b="1" dirty="0" smtClean="0">
                <a:solidFill>
                  <a:schemeClr val="accent5">
                    <a:lumMod val="75000"/>
                  </a:schemeClr>
                </a:solidFill>
                <a:latin typeface="Candara" pitchFamily="34" charset="0"/>
              </a:rPr>
              <a:t>it depends on you, live at peace with </a:t>
            </a:r>
            <a:r>
              <a:rPr lang="en-GB" sz="4800" b="1" dirty="0" smtClean="0">
                <a:solidFill>
                  <a:schemeClr val="accent5">
                    <a:lumMod val="75000"/>
                  </a:schemeClr>
                </a:solidFill>
                <a:latin typeface="Candara" pitchFamily="34" charset="0"/>
              </a:rPr>
              <a:t>everyone.</a:t>
            </a:r>
          </a:p>
          <a:p>
            <a:pPr algn="just"/>
            <a:r>
              <a:rPr lang="en-GB" sz="4800" b="1" i="1" dirty="0" smtClean="0">
                <a:solidFill>
                  <a:schemeClr val="accent5">
                    <a:lumMod val="75000"/>
                  </a:schemeClr>
                </a:solidFill>
                <a:latin typeface="Candara" pitchFamily="34" charset="0"/>
              </a:rPr>
              <a:t>	</a:t>
            </a:r>
            <a:r>
              <a:rPr lang="en-GB" sz="4800" b="1" i="1" dirty="0" smtClean="0">
                <a:solidFill>
                  <a:schemeClr val="accent5">
                    <a:lumMod val="75000"/>
                  </a:schemeClr>
                </a:solidFill>
                <a:latin typeface="Candara" pitchFamily="34" charset="0"/>
              </a:rPr>
              <a:t>	            Romans 12:18</a:t>
            </a:r>
            <a:endParaRPr lang="en-GB" sz="4800" b="1" i="1" dirty="0" smtClean="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rcRect l="4704" r="2792"/>
          <a:stretch>
            <a:fillRect/>
          </a:stretch>
        </p:blipFill>
        <p:spPr>
          <a:xfrm>
            <a:off x="2195736" y="692696"/>
            <a:ext cx="4248472" cy="5373502"/>
          </a:xfrm>
          <a:ln w="12700">
            <a:solidFill>
              <a:schemeClr val="tx1"/>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rcRect t="2949" r="1695" b="2418"/>
          <a:stretch>
            <a:fillRect/>
          </a:stretch>
        </p:blipFill>
        <p:spPr>
          <a:xfrm>
            <a:off x="2195736" y="980728"/>
            <a:ext cx="4176464" cy="4824536"/>
          </a:xfrm>
          <a:ln w="12700">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rcRect t="10282" b="9178"/>
          <a:stretch>
            <a:fillRect/>
          </a:stretch>
        </p:blipFill>
        <p:spPr>
          <a:xfrm>
            <a:off x="1691680" y="1484784"/>
            <a:ext cx="5577030" cy="3600400"/>
          </a:xfrm>
          <a:ln w="12700">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tretch>
            <a:fillRect/>
          </a:stretch>
        </p:blipFill>
        <p:spPr>
          <a:xfrm>
            <a:off x="1763688" y="1340768"/>
            <a:ext cx="5489550" cy="3888432"/>
          </a:xfrm>
          <a:ln w="12700">
            <a:solidFill>
              <a:schemeClr val="tx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ragon.jpg"/>
          <p:cNvPicPr>
            <a:picLocks noGrp="1" noChangeAspect="1"/>
          </p:cNvPicPr>
          <p:nvPr>
            <p:ph idx="1"/>
          </p:nvPr>
        </p:nvPicPr>
        <p:blipFill>
          <a:blip r:embed="rId2" cstate="print"/>
          <a:srcRect l="6155" t="2983" b="7540"/>
          <a:stretch>
            <a:fillRect/>
          </a:stretch>
        </p:blipFill>
        <p:spPr>
          <a:xfrm>
            <a:off x="2771800" y="1052736"/>
            <a:ext cx="3293974" cy="4320480"/>
          </a:xfrm>
          <a:ln w="12700">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484784"/>
            <a:ext cx="7056784" cy="3785652"/>
          </a:xfrm>
          <a:prstGeom prst="rect">
            <a:avLst/>
          </a:prstGeom>
          <a:noFill/>
        </p:spPr>
        <p:txBody>
          <a:bodyPr wrap="square" rtlCol="0">
            <a:spAutoFit/>
          </a:bodyPr>
          <a:lstStyle/>
          <a:p>
            <a:pPr algn="just"/>
            <a:r>
              <a:rPr lang="en-GB" sz="4800" b="1" dirty="0" smtClean="0">
                <a:solidFill>
                  <a:schemeClr val="accent5">
                    <a:lumMod val="75000"/>
                  </a:schemeClr>
                </a:solidFill>
                <a:latin typeface="Candara" pitchFamily="34" charset="0"/>
              </a:rPr>
              <a:t>And there were shepherds living out in the fields nearby, keeping watch over their flocks at night. </a:t>
            </a:r>
            <a:endParaRPr lang="en-GB" sz="4800" b="1" dirty="0">
              <a:solidFill>
                <a:schemeClr val="accent5">
                  <a:lumMod val="75000"/>
                </a:schemeClr>
              </a:solidFill>
              <a:latin typeface="Candar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1121</TotalTime>
  <Words>207</Words>
  <Application>Microsoft Office PowerPoint</Application>
  <PresentationFormat>On-screen Show (4:3)</PresentationFormat>
  <Paragraphs>19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Gilmour</dc:creator>
  <cp:lastModifiedBy>David Gilmour</cp:lastModifiedBy>
  <cp:revision>2</cp:revision>
  <dcterms:created xsi:type="dcterms:W3CDTF">2018-11-27T16:19:43Z</dcterms:created>
  <dcterms:modified xsi:type="dcterms:W3CDTF">2018-12-05T10:36:49Z</dcterms:modified>
</cp:coreProperties>
</file>