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060"/>
    <a:srgbClr val="5454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84"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087B70-2350-4409-9382-EB16D4DB130F}"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87B70-2350-4409-9382-EB16D4DB130F}"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087B70-2350-4409-9382-EB16D4DB130F}"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087B70-2350-4409-9382-EB16D4DB130F}" type="datetimeFigureOut">
              <a:rPr lang="en-GB" smtClean="0"/>
              <a:t>06/03/2019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087B70-2350-4409-9382-EB16D4DB130F}" type="datetimeFigureOut">
              <a:rPr lang="en-GB" smtClean="0"/>
              <a:t>06/03/2019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87B70-2350-4409-9382-EB16D4DB130F}" type="datetimeFigureOut">
              <a:rPr lang="en-GB" smtClean="0"/>
              <a:t>06/03/2019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87B70-2350-4409-9382-EB16D4DB130F}"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87B70-2350-4409-9382-EB16D4DB130F}"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4EFBA8-2193-493D-B0D8-500B96CD95B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87B70-2350-4409-9382-EB16D4DB130F}" type="datetimeFigureOut">
              <a:rPr lang="en-GB" smtClean="0"/>
              <a:t>06/03/2019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EFBA8-2193-493D-B0D8-500B96CD95B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109408" y="1196752"/>
            <a:ext cx="3706000" cy="3806657"/>
          </a:xfrm>
          <a:prstGeom prst="rect">
            <a:avLst/>
          </a:prstGeom>
        </p:spPr>
      </p:pic>
      <p:sp>
        <p:nvSpPr>
          <p:cNvPr id="5" name="TextBox 4"/>
          <p:cNvSpPr txBox="1"/>
          <p:nvPr/>
        </p:nvSpPr>
        <p:spPr>
          <a:xfrm>
            <a:off x="3851920" y="1196752"/>
            <a:ext cx="5509120" cy="3877985"/>
          </a:xfrm>
          <a:prstGeom prst="rect">
            <a:avLst/>
          </a:prstGeom>
          <a:noFill/>
        </p:spPr>
        <p:txBody>
          <a:bodyPr wrap="square" rtlCol="0">
            <a:spAutoFit/>
          </a:bodyPr>
          <a:lstStyle/>
          <a:p>
            <a:r>
              <a:rPr lang="en-GB" sz="8100" b="1" dirty="0" smtClean="0">
                <a:solidFill>
                  <a:srgbClr val="606060"/>
                </a:solidFill>
                <a:latin typeface="Candara" pitchFamily="34" charset="0"/>
              </a:rPr>
              <a:t>Community</a:t>
            </a:r>
          </a:p>
          <a:p>
            <a:r>
              <a:rPr lang="en-GB" sz="8100" b="1" dirty="0" smtClean="0">
                <a:solidFill>
                  <a:srgbClr val="92D050"/>
                </a:solidFill>
                <a:latin typeface="Candara" pitchFamily="34" charset="0"/>
              </a:rPr>
              <a:t>Bible</a:t>
            </a:r>
          </a:p>
          <a:p>
            <a:r>
              <a:rPr lang="en-GB" sz="8100" b="1" dirty="0" smtClean="0">
                <a:solidFill>
                  <a:srgbClr val="606060"/>
                </a:solidFill>
                <a:latin typeface="Candara" pitchFamily="34" charset="0"/>
              </a:rPr>
              <a:t>Experience</a:t>
            </a:r>
            <a:endParaRPr lang="en-GB" sz="8100" b="1" dirty="0">
              <a:solidFill>
                <a:srgbClr val="606060"/>
              </a:solidFill>
              <a:latin typeface="Candar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484784"/>
            <a:ext cx="7992888" cy="2923877"/>
          </a:xfrm>
          <a:prstGeom prst="rect">
            <a:avLst/>
          </a:prstGeom>
          <a:noFill/>
        </p:spPr>
        <p:txBody>
          <a:bodyPr wrap="square" rtlCol="0">
            <a:spAutoFit/>
          </a:bodyPr>
          <a:lstStyle/>
          <a:p>
            <a:pPr algn="ctr"/>
            <a:r>
              <a:rPr lang="en-GB" sz="4600" b="1" dirty="0" smtClean="0">
                <a:solidFill>
                  <a:srgbClr val="606060"/>
                </a:solidFill>
                <a:latin typeface="Candara" pitchFamily="34" charset="0"/>
              </a:rPr>
              <a:t>They will lift you up in their hands,</a:t>
            </a:r>
            <a:br>
              <a:rPr lang="en-GB" sz="4600" b="1" dirty="0" smtClean="0">
                <a:solidFill>
                  <a:srgbClr val="606060"/>
                </a:solidFill>
                <a:latin typeface="Candara" pitchFamily="34" charset="0"/>
              </a:rPr>
            </a:br>
            <a:r>
              <a:rPr lang="en-GB" sz="4600" b="1" dirty="0" smtClean="0">
                <a:solidFill>
                  <a:srgbClr val="606060"/>
                </a:solidFill>
                <a:latin typeface="Candara" pitchFamily="34" charset="0"/>
              </a:rPr>
              <a:t>    so that you will not strike your foot against a stone.’”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772816"/>
            <a:ext cx="7992888" cy="2215991"/>
          </a:xfrm>
          <a:prstGeom prst="rect">
            <a:avLst/>
          </a:prstGeom>
          <a:noFill/>
        </p:spPr>
        <p:txBody>
          <a:bodyPr wrap="square" rtlCol="0">
            <a:spAutoFit/>
          </a:bodyPr>
          <a:lstStyle/>
          <a:p>
            <a:pPr algn="just"/>
            <a:r>
              <a:rPr lang="en-GB" sz="4600" b="1" dirty="0" smtClean="0">
                <a:solidFill>
                  <a:srgbClr val="606060"/>
                </a:solidFill>
                <a:latin typeface="Candara" pitchFamily="34" charset="0"/>
              </a:rPr>
              <a:t>Jesus answered, “It is said: ‘Do not put the Lord your God to the test.’”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700808"/>
            <a:ext cx="7992888" cy="2923877"/>
          </a:xfrm>
          <a:prstGeom prst="rect">
            <a:avLst/>
          </a:prstGeom>
          <a:noFill/>
        </p:spPr>
        <p:txBody>
          <a:bodyPr wrap="square" rtlCol="0">
            <a:spAutoFit/>
          </a:bodyPr>
          <a:lstStyle/>
          <a:p>
            <a:pPr algn="just"/>
            <a:r>
              <a:rPr lang="en-GB" sz="4600" b="1" dirty="0" smtClean="0">
                <a:solidFill>
                  <a:srgbClr val="606060"/>
                </a:solidFill>
                <a:latin typeface="Candara" pitchFamily="34" charset="0"/>
              </a:rPr>
              <a:t>When the devil had finished all this tempting, he left him until an opportune time.</a:t>
            </a:r>
          </a:p>
          <a:p>
            <a:pPr algn="just"/>
            <a:r>
              <a:rPr lang="en-GB" sz="4600" b="1" dirty="0">
                <a:solidFill>
                  <a:srgbClr val="606060"/>
                </a:solidFill>
                <a:latin typeface="Candara" pitchFamily="34" charset="0"/>
              </a:rPr>
              <a:t>	</a:t>
            </a:r>
            <a:r>
              <a:rPr lang="en-GB" sz="4600" b="1" dirty="0" smtClean="0">
                <a:solidFill>
                  <a:srgbClr val="606060"/>
                </a:solidFill>
                <a:latin typeface="Candara" pitchFamily="34" charset="0"/>
              </a:rPr>
              <a:t>				</a:t>
            </a:r>
            <a:r>
              <a:rPr lang="en-GB" sz="4600" b="1" i="1" dirty="0" smtClean="0">
                <a:solidFill>
                  <a:srgbClr val="92D050"/>
                </a:solidFill>
                <a:latin typeface="Candara" pitchFamily="34" charset="0"/>
              </a:rPr>
              <a:t>Luke 4:1-13</a:t>
            </a:r>
            <a:endParaRPr lang="en-GB" sz="4600" b="1" dirty="0" smtClean="0">
              <a:solidFill>
                <a:srgbClr val="92D050"/>
              </a:solidFill>
              <a:latin typeface="Candar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700808"/>
            <a:ext cx="7992888" cy="3016210"/>
          </a:xfrm>
          <a:prstGeom prst="rect">
            <a:avLst/>
          </a:prstGeom>
          <a:noFill/>
        </p:spPr>
        <p:txBody>
          <a:bodyPr wrap="square" rtlCol="0">
            <a:spAutoFit/>
          </a:bodyPr>
          <a:lstStyle/>
          <a:p>
            <a:pPr algn="just"/>
            <a:r>
              <a:rPr lang="en-GB" sz="4600" b="1" dirty="0" smtClean="0">
                <a:solidFill>
                  <a:srgbClr val="606060"/>
                </a:solidFill>
                <a:latin typeface="Candara" pitchFamily="34" charset="0"/>
              </a:rPr>
              <a:t>The common thread...is an alternative mission and destiny to the cross.</a:t>
            </a:r>
          </a:p>
          <a:p>
            <a:pPr algn="just"/>
            <a:r>
              <a:rPr lang="en-GB" sz="4600" b="1" dirty="0">
                <a:solidFill>
                  <a:srgbClr val="606060"/>
                </a:solidFill>
                <a:latin typeface="Candara" pitchFamily="34" charset="0"/>
              </a:rPr>
              <a:t>	</a:t>
            </a:r>
            <a:r>
              <a:rPr lang="en-GB" sz="4600" b="1" dirty="0" smtClean="0">
                <a:solidFill>
                  <a:srgbClr val="606060"/>
                </a:solidFill>
                <a:latin typeface="Candara" pitchFamily="34" charset="0"/>
              </a:rPr>
              <a:t>		</a:t>
            </a:r>
            <a:r>
              <a:rPr lang="en-GB" sz="4600" b="1" dirty="0">
                <a:solidFill>
                  <a:srgbClr val="606060"/>
                </a:solidFill>
                <a:latin typeface="Candara" pitchFamily="34" charset="0"/>
              </a:rPr>
              <a:t> </a:t>
            </a:r>
            <a:r>
              <a:rPr lang="en-GB" sz="4600" b="1" dirty="0" smtClean="0">
                <a:solidFill>
                  <a:srgbClr val="606060"/>
                </a:solidFill>
                <a:latin typeface="Candara" pitchFamily="34" charset="0"/>
              </a:rPr>
              <a:t>   </a:t>
            </a:r>
            <a:r>
              <a:rPr lang="en-GB" sz="4600" b="1" i="1" dirty="0" smtClean="0">
                <a:solidFill>
                  <a:srgbClr val="92D050"/>
                </a:solidFill>
                <a:latin typeface="Candara" pitchFamily="34" charset="0"/>
              </a:rPr>
              <a:t>Scott Shauf</a:t>
            </a:r>
            <a:endParaRPr lang="en-GB" sz="4600" b="1" dirty="0" smtClean="0">
              <a:solidFill>
                <a:srgbClr val="92D050"/>
              </a:solidFill>
              <a:latin typeface="Candar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620688"/>
            <a:ext cx="7992888" cy="4339650"/>
          </a:xfrm>
          <a:prstGeom prst="rect">
            <a:avLst/>
          </a:prstGeom>
          <a:noFill/>
        </p:spPr>
        <p:txBody>
          <a:bodyPr wrap="square" rtlCol="0">
            <a:spAutoFit/>
          </a:bodyPr>
          <a:lstStyle/>
          <a:p>
            <a:pPr algn="just"/>
            <a:r>
              <a:rPr lang="en-GB" sz="4600" b="1" dirty="0" smtClean="0">
                <a:solidFill>
                  <a:srgbClr val="606060"/>
                </a:solidFill>
                <a:latin typeface="Candara" pitchFamily="34" charset="0"/>
              </a:rPr>
              <a:t>A place of divine meeting and demonic danger...a place of uncreation, of sin and evil and, hence, of raw temptation. </a:t>
            </a:r>
          </a:p>
          <a:p>
            <a:pPr algn="just"/>
            <a:r>
              <a:rPr lang="en-GB" sz="4600" b="1" dirty="0">
                <a:solidFill>
                  <a:srgbClr val="606060"/>
                </a:solidFill>
                <a:latin typeface="Candara" pitchFamily="34" charset="0"/>
              </a:rPr>
              <a:t>	 </a:t>
            </a:r>
            <a:r>
              <a:rPr lang="en-GB" sz="4600" b="1" dirty="0" smtClean="0">
                <a:solidFill>
                  <a:srgbClr val="606060"/>
                </a:solidFill>
                <a:latin typeface="Candara" pitchFamily="34" charset="0"/>
              </a:rPr>
              <a:t>      </a:t>
            </a:r>
            <a:r>
              <a:rPr lang="en-GB" sz="4600" b="1" i="1" dirty="0" smtClean="0">
                <a:solidFill>
                  <a:srgbClr val="92D050"/>
                </a:solidFill>
                <a:latin typeface="Candara" pitchFamily="34" charset="0"/>
              </a:rPr>
              <a:t>S. Hoezee &amp; DS Jacobsen</a:t>
            </a:r>
            <a:endParaRPr lang="en-GB" sz="4600" b="1" dirty="0" smtClean="0">
              <a:solidFill>
                <a:srgbClr val="92D050"/>
              </a:solidFill>
              <a:latin typeface="Candar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908720"/>
            <a:ext cx="7992888" cy="4339650"/>
          </a:xfrm>
          <a:prstGeom prst="rect">
            <a:avLst/>
          </a:prstGeom>
          <a:noFill/>
        </p:spPr>
        <p:txBody>
          <a:bodyPr wrap="square" rtlCol="0">
            <a:spAutoFit/>
          </a:bodyPr>
          <a:lstStyle/>
          <a:p>
            <a:pPr algn="just"/>
            <a:r>
              <a:rPr lang="en-GB" sz="4600" b="1" dirty="0" smtClean="0">
                <a:solidFill>
                  <a:srgbClr val="606060"/>
                </a:solidFill>
                <a:latin typeface="Candara" pitchFamily="34" charset="0"/>
              </a:rPr>
              <a:t>The people stood watching, and the rulers even sneered at him. They said, “He saved others; let him save himself if he is God’s Messiah, the Chosen One.”</a:t>
            </a:r>
            <a:endParaRPr lang="en-GB" sz="4600" b="1" dirty="0" smtClean="0">
              <a:solidFill>
                <a:srgbClr val="92D050"/>
              </a:solidFill>
              <a:latin typeface="Candar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196752"/>
            <a:ext cx="7992888" cy="3631763"/>
          </a:xfrm>
          <a:prstGeom prst="rect">
            <a:avLst/>
          </a:prstGeom>
          <a:noFill/>
        </p:spPr>
        <p:txBody>
          <a:bodyPr wrap="square" rtlCol="0">
            <a:spAutoFit/>
          </a:bodyPr>
          <a:lstStyle/>
          <a:p>
            <a:pPr algn="just"/>
            <a:r>
              <a:rPr lang="en-GB" sz="4600" b="1" dirty="0" smtClean="0">
                <a:solidFill>
                  <a:srgbClr val="606060"/>
                </a:solidFill>
                <a:latin typeface="Candara" pitchFamily="34" charset="0"/>
              </a:rPr>
              <a:t>The soldiers also came up and mocked him. They offered him wine vinegar and said, “If you are the king of the Jews, save yourself.”</a:t>
            </a:r>
            <a:endParaRPr lang="en-GB" sz="4600" b="1" dirty="0" smtClean="0">
              <a:solidFill>
                <a:srgbClr val="92D050"/>
              </a:solidFill>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836712"/>
            <a:ext cx="7992888" cy="4339650"/>
          </a:xfrm>
          <a:prstGeom prst="rect">
            <a:avLst/>
          </a:prstGeom>
          <a:noFill/>
        </p:spPr>
        <p:txBody>
          <a:bodyPr wrap="square" rtlCol="0">
            <a:spAutoFit/>
          </a:bodyPr>
          <a:lstStyle/>
          <a:p>
            <a:pPr algn="just"/>
            <a:r>
              <a:rPr lang="en-GB" sz="4600" b="1" dirty="0">
                <a:solidFill>
                  <a:srgbClr val="606060"/>
                </a:solidFill>
                <a:latin typeface="Candara" pitchFamily="34" charset="0"/>
              </a:rPr>
              <a:t>Jesus, full of the Holy Spirit, left the Jordan and was led by the Spirit into the wilderness, where for forty days he was tempted by the devil.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052736"/>
            <a:ext cx="7992888" cy="3631763"/>
          </a:xfrm>
          <a:prstGeom prst="rect">
            <a:avLst/>
          </a:prstGeom>
          <a:noFill/>
        </p:spPr>
        <p:txBody>
          <a:bodyPr wrap="square" rtlCol="0">
            <a:spAutoFit/>
          </a:bodyPr>
          <a:lstStyle/>
          <a:p>
            <a:pPr algn="just"/>
            <a:r>
              <a:rPr lang="en-GB" sz="4600" b="1" dirty="0" smtClean="0">
                <a:solidFill>
                  <a:srgbClr val="606060"/>
                </a:solidFill>
                <a:latin typeface="Candara" pitchFamily="34" charset="0"/>
              </a:rPr>
              <a:t>...One of the criminals who hung there hurled insults at him: “Aren’t you the Messiah? Save yourself and us!”</a:t>
            </a:r>
          </a:p>
          <a:p>
            <a:pPr algn="just"/>
            <a:r>
              <a:rPr lang="en-GB" sz="4600" b="1" dirty="0">
                <a:solidFill>
                  <a:srgbClr val="606060"/>
                </a:solidFill>
                <a:latin typeface="Candara" pitchFamily="34" charset="0"/>
              </a:rPr>
              <a:t>	 </a:t>
            </a:r>
            <a:r>
              <a:rPr lang="en-GB" sz="4600" b="1" dirty="0" smtClean="0">
                <a:solidFill>
                  <a:srgbClr val="606060"/>
                </a:solidFill>
                <a:latin typeface="Candara" pitchFamily="34" charset="0"/>
              </a:rPr>
              <a:t>      			</a:t>
            </a:r>
            <a:r>
              <a:rPr lang="en-GB" sz="4600" b="1" i="1" dirty="0" smtClean="0">
                <a:solidFill>
                  <a:srgbClr val="92D050"/>
                </a:solidFill>
                <a:latin typeface="Candara" pitchFamily="34" charset="0"/>
              </a:rPr>
              <a:t>Luke 23:35-37, 39</a:t>
            </a:r>
            <a:endParaRPr lang="en-GB" sz="4600" b="1" dirty="0" smtClean="0">
              <a:solidFill>
                <a:srgbClr val="92D050"/>
              </a:solidFill>
              <a:latin typeface="Candar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836712"/>
            <a:ext cx="7992888" cy="5001369"/>
          </a:xfrm>
          <a:prstGeom prst="rect">
            <a:avLst/>
          </a:prstGeom>
          <a:noFill/>
        </p:spPr>
        <p:txBody>
          <a:bodyPr wrap="square" rtlCol="0">
            <a:spAutoFit/>
          </a:bodyPr>
          <a:lstStyle/>
          <a:p>
            <a:pPr algn="just"/>
            <a:r>
              <a:rPr lang="en-GB" sz="4600" b="1" dirty="0" smtClean="0">
                <a:solidFill>
                  <a:srgbClr val="606060"/>
                </a:solidFill>
                <a:latin typeface="Candara" pitchFamily="34" charset="0"/>
              </a:rPr>
              <a:t>He </a:t>
            </a:r>
            <a:r>
              <a:rPr lang="en-GB" sz="4600" b="1" dirty="0">
                <a:solidFill>
                  <a:srgbClr val="606060"/>
                </a:solidFill>
                <a:latin typeface="Candara" pitchFamily="34" charset="0"/>
              </a:rPr>
              <a:t>ate nothing during those days, and at the end of them he was hungry</a:t>
            </a:r>
            <a:r>
              <a:rPr lang="en-GB" sz="4600" b="1" dirty="0" smtClean="0">
                <a:solidFill>
                  <a:srgbClr val="606060"/>
                </a:solidFill>
                <a:latin typeface="Candara" pitchFamily="34" charset="0"/>
              </a:rPr>
              <a:t>. </a:t>
            </a:r>
            <a:r>
              <a:rPr lang="en-GB" sz="4600" b="1" dirty="0" smtClean="0">
                <a:solidFill>
                  <a:srgbClr val="606060"/>
                </a:solidFill>
                <a:latin typeface="Candara" pitchFamily="34" charset="0"/>
              </a:rPr>
              <a:t>The devil said to him, “If you are the Son of God, tell this stone to become bread.”</a:t>
            </a:r>
          </a:p>
          <a:p>
            <a:pPr algn="just"/>
            <a:endParaRPr lang="en-GB" sz="4300" b="1" dirty="0">
              <a:solidFill>
                <a:srgbClr val="606060"/>
              </a:solidFill>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772816"/>
            <a:ext cx="7992888" cy="2215991"/>
          </a:xfrm>
          <a:prstGeom prst="rect">
            <a:avLst/>
          </a:prstGeom>
          <a:noFill/>
        </p:spPr>
        <p:txBody>
          <a:bodyPr wrap="square" rtlCol="0">
            <a:spAutoFit/>
          </a:bodyPr>
          <a:lstStyle/>
          <a:p>
            <a:pPr algn="just"/>
            <a:r>
              <a:rPr lang="en-GB" sz="4600" b="1" dirty="0" smtClean="0">
                <a:solidFill>
                  <a:srgbClr val="606060"/>
                </a:solidFill>
                <a:latin typeface="Candara" pitchFamily="34" charset="0"/>
              </a:rPr>
              <a:t>Jesus answered, “It is written: ‘Man shall not live on bread alone.’”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628800"/>
            <a:ext cx="7992888" cy="2923877"/>
          </a:xfrm>
          <a:prstGeom prst="rect">
            <a:avLst/>
          </a:prstGeom>
          <a:noFill/>
        </p:spPr>
        <p:txBody>
          <a:bodyPr wrap="square" rtlCol="0">
            <a:spAutoFit/>
          </a:bodyPr>
          <a:lstStyle/>
          <a:p>
            <a:pPr algn="just"/>
            <a:r>
              <a:rPr lang="en-GB" sz="4600" b="1" dirty="0" smtClean="0">
                <a:solidFill>
                  <a:srgbClr val="606060"/>
                </a:solidFill>
                <a:latin typeface="Candara" pitchFamily="34" charset="0"/>
              </a:rPr>
              <a:t>The devil led him up to a high place and showed him in an instant all the kingdoms of the world.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764704"/>
            <a:ext cx="7992888" cy="4339650"/>
          </a:xfrm>
          <a:prstGeom prst="rect">
            <a:avLst/>
          </a:prstGeom>
          <a:noFill/>
        </p:spPr>
        <p:txBody>
          <a:bodyPr wrap="square" rtlCol="0">
            <a:spAutoFit/>
          </a:bodyPr>
          <a:lstStyle/>
          <a:p>
            <a:pPr algn="just"/>
            <a:r>
              <a:rPr lang="en-GB" sz="4600" b="1" dirty="0" smtClean="0">
                <a:solidFill>
                  <a:srgbClr val="606060"/>
                </a:solidFill>
                <a:latin typeface="Candara" pitchFamily="34" charset="0"/>
              </a:rPr>
              <a:t>And he said to him, “I will give you all their authority and splendour; it has been given to me, and I can give it to anyone I want to. If you worship me, it will all be yours.”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772816"/>
            <a:ext cx="7992888" cy="2215991"/>
          </a:xfrm>
          <a:prstGeom prst="rect">
            <a:avLst/>
          </a:prstGeom>
          <a:noFill/>
        </p:spPr>
        <p:txBody>
          <a:bodyPr wrap="square" rtlCol="0">
            <a:spAutoFit/>
          </a:bodyPr>
          <a:lstStyle/>
          <a:p>
            <a:pPr algn="just"/>
            <a:r>
              <a:rPr lang="en-GB" sz="4600" b="1" dirty="0" smtClean="0">
                <a:solidFill>
                  <a:srgbClr val="606060"/>
                </a:solidFill>
                <a:latin typeface="Candara" pitchFamily="34" charset="0"/>
              </a:rPr>
              <a:t>Jesus answered, “It is written: ‘Worship the Lord your God and serve him only.’”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764704"/>
            <a:ext cx="7992888" cy="4339650"/>
          </a:xfrm>
          <a:prstGeom prst="rect">
            <a:avLst/>
          </a:prstGeom>
          <a:noFill/>
        </p:spPr>
        <p:txBody>
          <a:bodyPr wrap="square" rtlCol="0">
            <a:spAutoFit/>
          </a:bodyPr>
          <a:lstStyle/>
          <a:p>
            <a:pPr algn="just"/>
            <a:r>
              <a:rPr lang="en-GB" sz="4600" b="1" dirty="0" smtClean="0">
                <a:solidFill>
                  <a:srgbClr val="606060"/>
                </a:solidFill>
                <a:latin typeface="Candara" pitchFamily="34" charset="0"/>
              </a:rPr>
              <a:t>The devil led him to Jerusalem and had him stand on the highest point of the temple. “If you are the Son of God,” he said, “throw yourself down from here. For it is written: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E logo.jpg"/>
          <p:cNvPicPr>
            <a:picLocks noChangeAspect="1"/>
          </p:cNvPicPr>
          <p:nvPr/>
        </p:nvPicPr>
        <p:blipFill>
          <a:blip r:embed="rId2" cstate="print"/>
          <a:stretch>
            <a:fillRect/>
          </a:stretch>
        </p:blipFill>
        <p:spPr>
          <a:xfrm>
            <a:off x="7092280" y="4797152"/>
            <a:ext cx="1800200" cy="1849095"/>
          </a:xfrm>
          <a:prstGeom prst="rect">
            <a:avLst/>
          </a:prstGeom>
        </p:spPr>
      </p:pic>
      <p:sp>
        <p:nvSpPr>
          <p:cNvPr id="5" name="TextBox 4"/>
          <p:cNvSpPr txBox="1"/>
          <p:nvPr/>
        </p:nvSpPr>
        <p:spPr>
          <a:xfrm>
            <a:off x="611560" y="1700808"/>
            <a:ext cx="7992888" cy="2215991"/>
          </a:xfrm>
          <a:prstGeom prst="rect">
            <a:avLst/>
          </a:prstGeom>
          <a:noFill/>
        </p:spPr>
        <p:txBody>
          <a:bodyPr wrap="square" rtlCol="0">
            <a:spAutoFit/>
          </a:bodyPr>
          <a:lstStyle/>
          <a:p>
            <a:pPr algn="ctr"/>
            <a:r>
              <a:rPr lang="en-GB" sz="4600" b="1" dirty="0" smtClean="0">
                <a:solidFill>
                  <a:srgbClr val="606060"/>
                </a:solidFill>
                <a:latin typeface="Candara" pitchFamily="34" charset="0"/>
              </a:rPr>
              <a:t>“‘He will command his angels concerning you</a:t>
            </a:r>
            <a:br>
              <a:rPr lang="en-GB" sz="4600" b="1" dirty="0" smtClean="0">
                <a:solidFill>
                  <a:srgbClr val="606060"/>
                </a:solidFill>
                <a:latin typeface="Candara" pitchFamily="34" charset="0"/>
              </a:rPr>
            </a:br>
            <a:r>
              <a:rPr lang="en-GB" sz="4600" b="1" dirty="0" smtClean="0">
                <a:solidFill>
                  <a:srgbClr val="606060"/>
                </a:solidFill>
                <a:latin typeface="Candara" pitchFamily="34" charset="0"/>
              </a:rPr>
              <a:t>    to guard you carefully;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226</Words>
  <Application>Microsoft Office PowerPoint</Application>
  <PresentationFormat>On-screen Show (4:3)</PresentationFormat>
  <Paragraphs>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1</cp:revision>
  <dcterms:created xsi:type="dcterms:W3CDTF">2019-03-06T14:40:35Z</dcterms:created>
  <dcterms:modified xsi:type="dcterms:W3CDTF">2019-03-06T15:06:22Z</dcterms:modified>
</cp:coreProperties>
</file>