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8" r:id="rId4"/>
    <p:sldId id="279" r:id="rId5"/>
    <p:sldId id="281" r:id="rId6"/>
    <p:sldId id="280" r:id="rId7"/>
    <p:sldId id="282" r:id="rId8"/>
    <p:sldId id="283" r:id="rId9"/>
    <p:sldId id="284" r:id="rId10"/>
    <p:sldId id="285" r:id="rId11"/>
    <p:sldId id="286" r:id="rId12"/>
    <p:sldId id="287" r:id="rId13"/>
    <p:sldId id="288" r:id="rId14"/>
    <p:sldId id="289" r:id="rId15"/>
    <p:sldId id="292" r:id="rId16"/>
    <p:sldId id="291" r:id="rId17"/>
    <p:sldId id="290" r:id="rId18"/>
    <p:sldId id="293" r:id="rId19"/>
    <p:sldId id="294" r:id="rId20"/>
    <p:sldId id="260" r:id="rId21"/>
    <p:sldId id="261" r:id="rId22"/>
    <p:sldId id="265" r:id="rId23"/>
    <p:sldId id="295" r:id="rId24"/>
    <p:sldId id="296" r:id="rId25"/>
    <p:sldId id="262" r:id="rId26"/>
    <p:sldId id="297" r:id="rId27"/>
    <p:sldId id="263" r:id="rId28"/>
    <p:sldId id="264" r:id="rId29"/>
    <p:sldId id="266" r:id="rId30"/>
    <p:sldId id="298" r:id="rId31"/>
    <p:sldId id="268" r:id="rId32"/>
    <p:sldId id="269" r:id="rId33"/>
    <p:sldId id="299" r:id="rId34"/>
    <p:sldId id="270" r:id="rId35"/>
    <p:sldId id="271" r:id="rId36"/>
    <p:sldId id="300" r:id="rId37"/>
    <p:sldId id="272" r:id="rId38"/>
    <p:sldId id="273" r:id="rId39"/>
    <p:sldId id="301" r:id="rId40"/>
    <p:sldId id="274" r:id="rId41"/>
    <p:sldId id="302" r:id="rId42"/>
    <p:sldId id="275" r:id="rId43"/>
    <p:sldId id="276" r:id="rId44"/>
    <p:sldId id="27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D66367-2BFC-4CC7-8481-AF0D5916953A}" type="datetimeFigureOut">
              <a:rPr lang="en-GB" smtClean="0"/>
              <a:pPr/>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41B45-49D6-4C26-B8E1-890EF30F421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66367-2BFC-4CC7-8481-AF0D5916953A}" type="datetimeFigureOut">
              <a:rPr lang="en-GB" smtClean="0"/>
              <a:pPr/>
              <a:t>06/06/2018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41B45-49D6-4C26-B8E1-890EF30F421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alyst title.png"/>
          <p:cNvPicPr>
            <a:picLocks noGrp="1" noChangeAspect="1"/>
          </p:cNvPicPr>
          <p:nvPr>
            <p:ph idx="1"/>
          </p:nvPr>
        </p:nvPicPr>
        <p:blipFill>
          <a:blip r:embed="rId2" cstate="print"/>
          <a:srcRect l="18597" t="2839" r="19161" b="12002"/>
          <a:stretch>
            <a:fillRect/>
          </a:stretch>
        </p:blipFill>
        <p:spPr>
          <a:xfrm>
            <a:off x="611560" y="188640"/>
            <a:ext cx="7863274" cy="604867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08720"/>
            <a:ext cx="8352928" cy="1261884"/>
          </a:xfrm>
          <a:prstGeom prst="rect">
            <a:avLst/>
          </a:prstGeom>
          <a:noFill/>
        </p:spPr>
        <p:txBody>
          <a:bodyPr wrap="square" rtlCol="0">
            <a:spAutoFit/>
          </a:bodyPr>
          <a:lstStyle/>
          <a:p>
            <a:pPr algn="ctr"/>
            <a:r>
              <a:rPr lang="en-GB" sz="3800" b="1" dirty="0">
                <a:solidFill>
                  <a:schemeClr val="bg1"/>
                </a:solidFill>
                <a:latin typeface="Candara" pitchFamily="34" charset="0"/>
              </a:rPr>
              <a:t>In a hole in the ground there lived a Hobbit.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764704"/>
            <a:ext cx="8352928" cy="1261884"/>
          </a:xfrm>
          <a:prstGeom prst="rect">
            <a:avLst/>
          </a:prstGeom>
          <a:noFill/>
        </p:spPr>
        <p:txBody>
          <a:bodyPr wrap="square" rtlCol="0">
            <a:spAutoFit/>
          </a:bodyPr>
          <a:lstStyle/>
          <a:p>
            <a:pPr algn="ctr"/>
            <a:r>
              <a:rPr lang="en-GB" sz="3800" b="1" dirty="0">
                <a:solidFill>
                  <a:schemeClr val="bg1"/>
                </a:solidFill>
                <a:latin typeface="Candara" pitchFamily="34" charset="0"/>
              </a:rPr>
              <a:t>The Hobbit- </a:t>
            </a:r>
            <a:r>
              <a:rPr lang="en-GB" sz="3800" b="1" i="1" dirty="0">
                <a:solidFill>
                  <a:schemeClr val="bg1"/>
                </a:solidFill>
                <a:latin typeface="Candara" pitchFamily="34" charset="0"/>
              </a:rPr>
              <a:t>JRR Tolkien</a:t>
            </a:r>
          </a:p>
          <a:p>
            <a:pPr algn="just"/>
            <a:endParaRPr lang="en-GB" sz="3800" dirty="0">
              <a:solidFill>
                <a:schemeClr val="bg1"/>
              </a:solidFill>
              <a:latin typeface="Candara" pitchFamily="34" charset="0"/>
            </a:endParaRPr>
          </a:p>
        </p:txBody>
      </p:sp>
      <p:pic>
        <p:nvPicPr>
          <p:cNvPr id="34818" name="Picture 2" descr="Related image"/>
          <p:cNvPicPr>
            <a:picLocks noChangeAspect="1" noChangeArrowheads="1"/>
          </p:cNvPicPr>
          <p:nvPr/>
        </p:nvPicPr>
        <p:blipFill>
          <a:blip r:embed="rId2" cstate="print"/>
          <a:srcRect/>
          <a:stretch>
            <a:fillRect/>
          </a:stretch>
        </p:blipFill>
        <p:spPr bwMode="auto">
          <a:xfrm>
            <a:off x="3059832" y="1628800"/>
            <a:ext cx="2951896" cy="46805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08720"/>
            <a:ext cx="8352928" cy="677108"/>
          </a:xfrm>
          <a:prstGeom prst="rect">
            <a:avLst/>
          </a:prstGeom>
          <a:noFill/>
        </p:spPr>
        <p:txBody>
          <a:bodyPr wrap="square" rtlCol="0">
            <a:spAutoFit/>
          </a:bodyPr>
          <a:lstStyle/>
          <a:p>
            <a:pPr algn="ctr"/>
            <a:r>
              <a:rPr lang="en-GB" sz="3800" b="1" dirty="0">
                <a:solidFill>
                  <a:schemeClr val="bg1"/>
                </a:solidFill>
                <a:latin typeface="Candara" pitchFamily="34" charset="0"/>
              </a:rPr>
              <a:t>Call me Ishmael.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764704"/>
            <a:ext cx="8352928" cy="1261884"/>
          </a:xfrm>
          <a:prstGeom prst="rect">
            <a:avLst/>
          </a:prstGeom>
          <a:noFill/>
        </p:spPr>
        <p:txBody>
          <a:bodyPr wrap="square" rtlCol="0">
            <a:spAutoFit/>
          </a:bodyPr>
          <a:lstStyle/>
          <a:p>
            <a:pPr algn="ctr"/>
            <a:r>
              <a:rPr lang="en-GB" sz="3800" b="1" dirty="0">
                <a:solidFill>
                  <a:schemeClr val="bg1"/>
                </a:solidFill>
                <a:latin typeface="Candara" pitchFamily="34" charset="0"/>
              </a:rPr>
              <a:t>Moby Dick- </a:t>
            </a:r>
            <a:r>
              <a:rPr lang="en-GB" sz="3800" b="1" i="1" dirty="0">
                <a:solidFill>
                  <a:schemeClr val="bg1"/>
                </a:solidFill>
                <a:latin typeface="Candara" pitchFamily="34" charset="0"/>
              </a:rPr>
              <a:t>Herman Melville</a:t>
            </a:r>
          </a:p>
          <a:p>
            <a:pPr algn="just"/>
            <a:endParaRPr lang="en-GB" sz="3800" dirty="0">
              <a:solidFill>
                <a:schemeClr val="bg1"/>
              </a:solidFill>
              <a:latin typeface="Candara" pitchFamily="34" charset="0"/>
            </a:endParaRPr>
          </a:p>
        </p:txBody>
      </p:sp>
      <p:pic>
        <p:nvPicPr>
          <p:cNvPr id="32770" name="Picture 2" descr="Image result for moby dick book"/>
          <p:cNvPicPr>
            <a:picLocks noChangeAspect="1" noChangeArrowheads="1"/>
          </p:cNvPicPr>
          <p:nvPr/>
        </p:nvPicPr>
        <p:blipFill>
          <a:blip r:embed="rId2" cstate="print"/>
          <a:srcRect/>
          <a:stretch>
            <a:fillRect/>
          </a:stretch>
        </p:blipFill>
        <p:spPr bwMode="auto">
          <a:xfrm>
            <a:off x="2771800" y="1700808"/>
            <a:ext cx="3314700" cy="47529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08720"/>
            <a:ext cx="8352928" cy="677108"/>
          </a:xfrm>
          <a:prstGeom prst="rect">
            <a:avLst/>
          </a:prstGeom>
          <a:noFill/>
        </p:spPr>
        <p:txBody>
          <a:bodyPr wrap="square" rtlCol="0">
            <a:spAutoFit/>
          </a:bodyPr>
          <a:lstStyle/>
          <a:p>
            <a:pPr algn="ctr"/>
            <a:r>
              <a:rPr lang="en-GB" sz="3800" b="1" dirty="0">
                <a:solidFill>
                  <a:schemeClr val="bg1"/>
                </a:solidFill>
                <a:latin typeface="Candara" pitchFamily="34" charset="0"/>
              </a:rPr>
              <a:t>All children, except one, grow 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764704"/>
            <a:ext cx="8352928" cy="1261884"/>
          </a:xfrm>
          <a:prstGeom prst="rect">
            <a:avLst/>
          </a:prstGeom>
          <a:noFill/>
        </p:spPr>
        <p:txBody>
          <a:bodyPr wrap="square" rtlCol="0">
            <a:spAutoFit/>
          </a:bodyPr>
          <a:lstStyle/>
          <a:p>
            <a:pPr algn="ctr"/>
            <a:r>
              <a:rPr lang="en-GB" sz="3800" b="1" dirty="0">
                <a:solidFill>
                  <a:schemeClr val="bg1"/>
                </a:solidFill>
                <a:latin typeface="Candara" pitchFamily="34" charset="0"/>
              </a:rPr>
              <a:t>Peter Pan- </a:t>
            </a:r>
            <a:r>
              <a:rPr lang="en-GB" sz="3800" b="1" i="1" dirty="0">
                <a:solidFill>
                  <a:schemeClr val="bg1"/>
                </a:solidFill>
                <a:latin typeface="Candara" pitchFamily="34" charset="0"/>
              </a:rPr>
              <a:t>JM Barrie</a:t>
            </a:r>
          </a:p>
          <a:p>
            <a:pPr algn="just"/>
            <a:endParaRPr lang="en-GB" sz="3800" dirty="0">
              <a:solidFill>
                <a:schemeClr val="bg1"/>
              </a:solidFill>
              <a:latin typeface="Candara" pitchFamily="34" charset="0"/>
            </a:endParaRPr>
          </a:p>
        </p:txBody>
      </p:sp>
      <p:pic>
        <p:nvPicPr>
          <p:cNvPr id="30722" name="Picture 2" descr="Image result for peter pan book"/>
          <p:cNvPicPr>
            <a:picLocks noChangeAspect="1" noChangeArrowheads="1"/>
          </p:cNvPicPr>
          <p:nvPr/>
        </p:nvPicPr>
        <p:blipFill>
          <a:blip r:embed="rId2" cstate="print"/>
          <a:srcRect/>
          <a:stretch>
            <a:fillRect/>
          </a:stretch>
        </p:blipFill>
        <p:spPr bwMode="auto">
          <a:xfrm>
            <a:off x="2987824" y="1628800"/>
            <a:ext cx="2931364" cy="463155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08720"/>
            <a:ext cx="8352928" cy="1846659"/>
          </a:xfrm>
          <a:prstGeom prst="rect">
            <a:avLst/>
          </a:prstGeom>
          <a:noFill/>
        </p:spPr>
        <p:txBody>
          <a:bodyPr wrap="square" rtlCol="0">
            <a:spAutoFit/>
          </a:bodyPr>
          <a:lstStyle/>
          <a:p>
            <a:pPr algn="ctr"/>
            <a:r>
              <a:rPr lang="en-GB" sz="3800" b="1" dirty="0">
                <a:solidFill>
                  <a:schemeClr val="bg1"/>
                </a:solidFill>
                <a:latin typeface="Candara" pitchFamily="34" charset="0"/>
              </a:rPr>
              <a:t>Once there were four children, whose names were Peter, Susan, Edmund, and Lucy.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764704"/>
            <a:ext cx="8352928" cy="1846659"/>
          </a:xfrm>
          <a:prstGeom prst="rect">
            <a:avLst/>
          </a:prstGeom>
          <a:noFill/>
        </p:spPr>
        <p:txBody>
          <a:bodyPr wrap="square" rtlCol="0">
            <a:spAutoFit/>
          </a:bodyPr>
          <a:lstStyle/>
          <a:p>
            <a:pPr algn="ctr"/>
            <a:r>
              <a:rPr lang="en-GB" sz="3800" b="1" dirty="0">
                <a:solidFill>
                  <a:schemeClr val="bg1"/>
                </a:solidFill>
                <a:latin typeface="Candara" pitchFamily="34" charset="0"/>
              </a:rPr>
              <a:t>The Lion, the Witch and the Wardrobe- </a:t>
            </a:r>
            <a:r>
              <a:rPr lang="en-GB" sz="3800" b="1" i="1" dirty="0">
                <a:solidFill>
                  <a:schemeClr val="bg1"/>
                </a:solidFill>
                <a:latin typeface="Candara" pitchFamily="34" charset="0"/>
              </a:rPr>
              <a:t>CS Lewis</a:t>
            </a:r>
          </a:p>
          <a:p>
            <a:pPr algn="just"/>
            <a:endParaRPr lang="en-GB" sz="3800" dirty="0">
              <a:solidFill>
                <a:schemeClr val="bg1"/>
              </a:solidFill>
              <a:latin typeface="Candara" pitchFamily="34" charset="0"/>
            </a:endParaRPr>
          </a:p>
        </p:txBody>
      </p:sp>
      <p:pic>
        <p:nvPicPr>
          <p:cNvPr id="28674" name="Picture 2" descr="Image result for lion witch wardrobe book"/>
          <p:cNvPicPr>
            <a:picLocks noChangeAspect="1" noChangeArrowheads="1"/>
          </p:cNvPicPr>
          <p:nvPr/>
        </p:nvPicPr>
        <p:blipFill>
          <a:blip r:embed="rId2" cstate="print"/>
          <a:srcRect/>
          <a:stretch>
            <a:fillRect/>
          </a:stretch>
        </p:blipFill>
        <p:spPr bwMode="auto">
          <a:xfrm>
            <a:off x="2987824" y="2060848"/>
            <a:ext cx="2952328" cy="438786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08720"/>
            <a:ext cx="8352928" cy="677108"/>
          </a:xfrm>
          <a:prstGeom prst="rect">
            <a:avLst/>
          </a:prstGeom>
          <a:noFill/>
        </p:spPr>
        <p:txBody>
          <a:bodyPr wrap="square" rtlCol="0">
            <a:spAutoFit/>
          </a:bodyPr>
          <a:lstStyle/>
          <a:p>
            <a:pPr algn="ctr"/>
            <a:r>
              <a:rPr lang="en-GB" sz="3800" b="1" dirty="0">
                <a:solidFill>
                  <a:schemeClr val="bg1"/>
                </a:solidFill>
                <a:latin typeface="Candara" pitchFamily="34" charset="0"/>
              </a:rPr>
              <a:t>Marley was dead, to begin with.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764704"/>
            <a:ext cx="8352928" cy="1261884"/>
          </a:xfrm>
          <a:prstGeom prst="rect">
            <a:avLst/>
          </a:prstGeom>
          <a:noFill/>
        </p:spPr>
        <p:txBody>
          <a:bodyPr wrap="square" rtlCol="0">
            <a:spAutoFit/>
          </a:bodyPr>
          <a:lstStyle/>
          <a:p>
            <a:pPr algn="ctr"/>
            <a:r>
              <a:rPr lang="en-GB" sz="3800" b="1" dirty="0">
                <a:solidFill>
                  <a:schemeClr val="bg1"/>
                </a:solidFill>
                <a:latin typeface="Candara" pitchFamily="34" charset="0"/>
              </a:rPr>
              <a:t>A Christmas Carol- </a:t>
            </a:r>
            <a:r>
              <a:rPr lang="en-GB" sz="3800" b="1" i="1" dirty="0">
                <a:solidFill>
                  <a:schemeClr val="bg1"/>
                </a:solidFill>
                <a:latin typeface="Candara" pitchFamily="34" charset="0"/>
              </a:rPr>
              <a:t>Charles Dickens</a:t>
            </a:r>
          </a:p>
          <a:p>
            <a:pPr algn="just"/>
            <a:endParaRPr lang="en-GB" sz="3800" dirty="0">
              <a:solidFill>
                <a:schemeClr val="bg1"/>
              </a:solidFill>
              <a:latin typeface="Candara" pitchFamily="34" charset="0"/>
            </a:endParaRPr>
          </a:p>
        </p:txBody>
      </p:sp>
      <p:pic>
        <p:nvPicPr>
          <p:cNvPr id="26626" name="Picture 2" descr="Image result for a christmas carol book"/>
          <p:cNvPicPr>
            <a:picLocks noChangeAspect="1" noChangeArrowheads="1"/>
          </p:cNvPicPr>
          <p:nvPr/>
        </p:nvPicPr>
        <p:blipFill>
          <a:blip r:embed="rId2" cstate="print"/>
          <a:srcRect/>
          <a:stretch>
            <a:fillRect/>
          </a:stretch>
        </p:blipFill>
        <p:spPr bwMode="auto">
          <a:xfrm>
            <a:off x="2843808" y="1700808"/>
            <a:ext cx="3281119" cy="45365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1268760"/>
            <a:ext cx="8352928" cy="1846659"/>
          </a:xfrm>
          <a:prstGeom prst="rect">
            <a:avLst/>
          </a:prstGeom>
          <a:noFill/>
        </p:spPr>
        <p:txBody>
          <a:bodyPr wrap="square" rtlCol="0">
            <a:spAutoFit/>
          </a:bodyPr>
          <a:lstStyle/>
          <a:p>
            <a:pPr algn="ctr"/>
            <a:r>
              <a:rPr lang="en-GB" sz="3800" b="1" dirty="0">
                <a:solidFill>
                  <a:schemeClr val="bg1"/>
                </a:solidFill>
                <a:latin typeface="Candara" pitchFamily="34" charset="0"/>
              </a:rPr>
              <a:t>What’s the use of a book, thought Alice, without pictures or conversations?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292784"/>
            <a:ext cx="8352928" cy="3600986"/>
          </a:xfrm>
          <a:prstGeom prst="rect">
            <a:avLst/>
          </a:prstGeom>
          <a:noFill/>
        </p:spPr>
        <p:txBody>
          <a:bodyPr wrap="square" rtlCol="0">
            <a:spAutoFit/>
          </a:bodyPr>
          <a:lstStyle/>
          <a:p>
            <a:pPr algn="just"/>
            <a:r>
              <a:rPr lang="en-GB" sz="3800" b="1" dirty="0">
                <a:solidFill>
                  <a:schemeClr val="bg1"/>
                </a:solidFill>
                <a:latin typeface="Candara" pitchFamily="34" charset="0"/>
              </a:rPr>
              <a:t>It cannot be that the people should grow in grace unless they give themselves to reading. A reading people will always be a knowing people.</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John Wesley</a:t>
            </a:r>
            <a:endParaRPr lang="en-GB" sz="3800" b="1" dirty="0">
              <a:solidFill>
                <a:schemeClr val="bg1"/>
              </a:solidFill>
              <a:latin typeface="Candar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620688"/>
            <a:ext cx="8352928" cy="3600986"/>
          </a:xfrm>
          <a:prstGeom prst="rect">
            <a:avLst/>
          </a:prstGeom>
          <a:noFill/>
        </p:spPr>
        <p:txBody>
          <a:bodyPr wrap="square" rtlCol="0">
            <a:spAutoFit/>
          </a:bodyPr>
          <a:lstStyle/>
          <a:p>
            <a:pPr algn="just"/>
            <a:r>
              <a:rPr lang="en-GB" sz="3800" b="1" dirty="0">
                <a:solidFill>
                  <a:schemeClr val="bg1"/>
                </a:solidFill>
                <a:latin typeface="Candara" pitchFamily="34" charset="0"/>
              </a:rPr>
              <a:t>Everything that goes into a life of pleasing God has been miraculously given to us by getting to know, personally and intimately, the One who invited us to God.</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2 Peter 1:3</a:t>
            </a:r>
            <a:endParaRPr lang="en-GB" sz="3800" b="1" dirty="0">
              <a:solidFill>
                <a:schemeClr val="bg1"/>
              </a:solidFill>
              <a:latin typeface="Candar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08720"/>
            <a:ext cx="8352928" cy="2431435"/>
          </a:xfrm>
          <a:prstGeom prst="rect">
            <a:avLst/>
          </a:prstGeom>
          <a:noFill/>
        </p:spPr>
        <p:txBody>
          <a:bodyPr wrap="square" rtlCol="0">
            <a:spAutoFit/>
          </a:bodyPr>
          <a:lstStyle/>
          <a:p>
            <a:pPr algn="just"/>
            <a:r>
              <a:rPr lang="en-GB" sz="3800" b="1" dirty="0">
                <a:solidFill>
                  <a:schemeClr val="bg1"/>
                </a:solidFill>
                <a:latin typeface="Candara" pitchFamily="34" charset="0"/>
              </a:rPr>
              <a:t>So I will always remind you of these things, even though you know them and are firmly established in the truth you now have.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692696"/>
            <a:ext cx="8352928" cy="3016210"/>
          </a:xfrm>
          <a:prstGeom prst="rect">
            <a:avLst/>
          </a:prstGeom>
          <a:noFill/>
        </p:spPr>
        <p:txBody>
          <a:bodyPr wrap="square" rtlCol="0">
            <a:spAutoFit/>
          </a:bodyPr>
          <a:lstStyle/>
          <a:p>
            <a:pPr algn="just"/>
            <a:r>
              <a:rPr lang="en-GB" sz="3800" b="1" dirty="0">
                <a:solidFill>
                  <a:schemeClr val="bg1"/>
                </a:solidFill>
                <a:latin typeface="Candara" pitchFamily="34" charset="0"/>
              </a:rPr>
              <a:t>I think it is right to refresh your memory as long as I live in the tent of this body, because I know that I will soon put it aside, as our Lord Jesus Christ has made clear to me.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1124744"/>
            <a:ext cx="8352928" cy="1846659"/>
          </a:xfrm>
          <a:prstGeom prst="rect">
            <a:avLst/>
          </a:prstGeom>
          <a:noFill/>
        </p:spPr>
        <p:txBody>
          <a:bodyPr wrap="square" rtlCol="0">
            <a:spAutoFit/>
          </a:bodyPr>
          <a:lstStyle/>
          <a:p>
            <a:pPr algn="just"/>
            <a:r>
              <a:rPr lang="en-GB" sz="3800" b="1" dirty="0">
                <a:solidFill>
                  <a:schemeClr val="bg1"/>
                </a:solidFill>
                <a:latin typeface="Candara" pitchFamily="34" charset="0"/>
              </a:rPr>
              <a:t>And I will make every effort to see that after my departure you will always be able to remember these things.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620688"/>
            <a:ext cx="8352928" cy="3016210"/>
          </a:xfrm>
          <a:prstGeom prst="rect">
            <a:avLst/>
          </a:prstGeom>
          <a:noFill/>
        </p:spPr>
        <p:txBody>
          <a:bodyPr wrap="square" rtlCol="0">
            <a:spAutoFit/>
          </a:bodyPr>
          <a:lstStyle/>
          <a:p>
            <a:pPr algn="just"/>
            <a:r>
              <a:rPr lang="en-GB" sz="3800" b="1" dirty="0">
                <a:solidFill>
                  <a:schemeClr val="bg1"/>
                </a:solidFill>
                <a:latin typeface="Candara" pitchFamily="34" charset="0"/>
              </a:rPr>
              <a:t>For we did not follow cleverly devised stories when we told you about the coming of our Lord Jesus Christ in power, but we were eyewitnesses of his majesty.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548680"/>
            <a:ext cx="8352928" cy="3016210"/>
          </a:xfrm>
          <a:prstGeom prst="rect">
            <a:avLst/>
          </a:prstGeom>
          <a:noFill/>
        </p:spPr>
        <p:txBody>
          <a:bodyPr wrap="square" rtlCol="0">
            <a:spAutoFit/>
          </a:bodyPr>
          <a:lstStyle/>
          <a:p>
            <a:pPr algn="just"/>
            <a:r>
              <a:rPr lang="en-GB" sz="3800" b="1" dirty="0">
                <a:solidFill>
                  <a:schemeClr val="bg1"/>
                </a:solidFill>
                <a:latin typeface="Candara" pitchFamily="34" charset="0"/>
              </a:rPr>
              <a:t>He received honour and glory from God the Father when the voice came to him from the Majestic Glory, saying, “This is my Son, whom I love; with him I am well pleased.”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404664"/>
            <a:ext cx="8352928" cy="1846659"/>
          </a:xfrm>
          <a:prstGeom prst="rect">
            <a:avLst/>
          </a:prstGeom>
          <a:noFill/>
        </p:spPr>
        <p:txBody>
          <a:bodyPr wrap="square" rtlCol="0">
            <a:spAutoFit/>
          </a:bodyPr>
          <a:lstStyle/>
          <a:p>
            <a:pPr algn="ctr"/>
            <a:r>
              <a:rPr lang="en-GB" sz="3800" b="1" dirty="0">
                <a:solidFill>
                  <a:schemeClr val="bg1"/>
                </a:solidFill>
                <a:latin typeface="Candara" pitchFamily="34" charset="0"/>
              </a:rPr>
              <a:t>Alice’s Adventures in Wonderland- </a:t>
            </a:r>
            <a:r>
              <a:rPr lang="en-GB" sz="3800" b="1" i="1" dirty="0">
                <a:solidFill>
                  <a:schemeClr val="bg1"/>
                </a:solidFill>
                <a:latin typeface="Candara" pitchFamily="34" charset="0"/>
              </a:rPr>
              <a:t>Lewis Caroll</a:t>
            </a:r>
          </a:p>
          <a:p>
            <a:pPr algn="just"/>
            <a:endParaRPr lang="en-GB" sz="3800" dirty="0">
              <a:solidFill>
                <a:schemeClr val="bg1"/>
              </a:solidFill>
              <a:latin typeface="Candara" pitchFamily="34" charset="0"/>
            </a:endParaRPr>
          </a:p>
        </p:txBody>
      </p:sp>
      <p:pic>
        <p:nvPicPr>
          <p:cNvPr id="43010" name="Picture 2" descr="Image result for alice in wonderland book"/>
          <p:cNvPicPr>
            <a:picLocks noChangeAspect="1" noChangeArrowheads="1"/>
          </p:cNvPicPr>
          <p:nvPr/>
        </p:nvPicPr>
        <p:blipFill>
          <a:blip r:embed="rId2" cstate="print"/>
          <a:srcRect/>
          <a:stretch>
            <a:fillRect/>
          </a:stretch>
        </p:blipFill>
        <p:spPr bwMode="auto">
          <a:xfrm>
            <a:off x="2843808" y="1772816"/>
            <a:ext cx="3312368" cy="457228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1052736"/>
            <a:ext cx="8352928" cy="1846659"/>
          </a:xfrm>
          <a:prstGeom prst="rect">
            <a:avLst/>
          </a:prstGeom>
          <a:noFill/>
        </p:spPr>
        <p:txBody>
          <a:bodyPr wrap="square" rtlCol="0">
            <a:spAutoFit/>
          </a:bodyPr>
          <a:lstStyle/>
          <a:p>
            <a:pPr algn="just"/>
            <a:r>
              <a:rPr lang="en-GB" sz="3800" b="1" dirty="0">
                <a:solidFill>
                  <a:schemeClr val="bg1"/>
                </a:solidFill>
                <a:latin typeface="Candara" pitchFamily="34" charset="0"/>
              </a:rPr>
              <a:t>We ourselves heard this voice that came from heaven when we were with him on the sacred mountain.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476672"/>
            <a:ext cx="8352928" cy="3600986"/>
          </a:xfrm>
          <a:prstGeom prst="rect">
            <a:avLst/>
          </a:prstGeom>
          <a:noFill/>
        </p:spPr>
        <p:txBody>
          <a:bodyPr wrap="square" rtlCol="0">
            <a:spAutoFit/>
          </a:bodyPr>
          <a:lstStyle/>
          <a:p>
            <a:pPr algn="just"/>
            <a:r>
              <a:rPr lang="en-GB" sz="3800" b="1" dirty="0">
                <a:solidFill>
                  <a:schemeClr val="bg1"/>
                </a:solidFill>
                <a:latin typeface="Candara" pitchFamily="34" charset="0"/>
              </a:rPr>
              <a:t>We also have the prophetic message as something completely reliable, and you will do well to pay attention to it, as to a light shining in a dark place, until the day dawns and the morning star rises in your hearts.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80728"/>
            <a:ext cx="8352928" cy="2431435"/>
          </a:xfrm>
          <a:prstGeom prst="rect">
            <a:avLst/>
          </a:prstGeom>
          <a:noFill/>
        </p:spPr>
        <p:txBody>
          <a:bodyPr wrap="square" rtlCol="0">
            <a:spAutoFit/>
          </a:bodyPr>
          <a:lstStyle/>
          <a:p>
            <a:pPr algn="just"/>
            <a:r>
              <a:rPr lang="en-GB" sz="3800" b="1" dirty="0">
                <a:solidFill>
                  <a:schemeClr val="bg1"/>
                </a:solidFill>
                <a:latin typeface="Candara" pitchFamily="34" charset="0"/>
              </a:rPr>
              <a:t>Above all, you must understand that no prophecy of Scripture came about by the prophet’s own interpretation of things.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692696"/>
            <a:ext cx="8352928" cy="3016210"/>
          </a:xfrm>
          <a:prstGeom prst="rect">
            <a:avLst/>
          </a:prstGeom>
          <a:noFill/>
        </p:spPr>
        <p:txBody>
          <a:bodyPr wrap="square" rtlCol="0">
            <a:spAutoFit/>
          </a:bodyPr>
          <a:lstStyle/>
          <a:p>
            <a:pPr algn="just"/>
            <a:r>
              <a:rPr lang="en-GB" sz="3800" b="1" dirty="0">
                <a:solidFill>
                  <a:schemeClr val="bg1"/>
                </a:solidFill>
                <a:latin typeface="Candara" pitchFamily="34" charset="0"/>
              </a:rPr>
              <a:t>For prophecy never had its origin in the human will, but prophets, though human, spoke from God as they were carried along by the Holy Spirit.</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2 Peter 1:12-21</a:t>
            </a:r>
            <a:endParaRPr lang="en-GB" sz="3800" b="1" dirty="0">
              <a:solidFill>
                <a:schemeClr val="bg1"/>
              </a:solidFill>
              <a:latin typeface="Candar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548680"/>
            <a:ext cx="8352928" cy="3600986"/>
          </a:xfrm>
          <a:prstGeom prst="rect">
            <a:avLst/>
          </a:prstGeom>
          <a:noFill/>
        </p:spPr>
        <p:txBody>
          <a:bodyPr wrap="square" rtlCol="0">
            <a:spAutoFit/>
          </a:bodyPr>
          <a:lstStyle/>
          <a:p>
            <a:pPr algn="just"/>
            <a:r>
              <a:rPr lang="en-GB" sz="3800" b="1" dirty="0">
                <a:solidFill>
                  <a:schemeClr val="bg1"/>
                </a:solidFill>
                <a:latin typeface="Candara" pitchFamily="34" charset="0"/>
              </a:rPr>
              <a:t>These words I speak to you are not incidental additions to your life, homeowner improvements to your standard of living. They are foundational words, words to build a life 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404664"/>
            <a:ext cx="8352928" cy="3600986"/>
          </a:xfrm>
          <a:prstGeom prst="rect">
            <a:avLst/>
          </a:prstGeom>
          <a:noFill/>
        </p:spPr>
        <p:txBody>
          <a:bodyPr wrap="square" rtlCol="0">
            <a:spAutoFit/>
          </a:bodyPr>
          <a:lstStyle/>
          <a:p>
            <a:pPr algn="just"/>
            <a:r>
              <a:rPr lang="en-GB" sz="3800" b="1" dirty="0">
                <a:solidFill>
                  <a:schemeClr val="bg1"/>
                </a:solidFill>
                <a:latin typeface="Candara" pitchFamily="34" charset="0"/>
              </a:rPr>
              <a:t>If you work these words into your life, you are like a smart carpenter who built his house on solid rock. Rain poured down, the river flooded, a tornado hit- but nothing moved that house. It was fixed to the rock.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548680"/>
            <a:ext cx="8352928" cy="3600986"/>
          </a:xfrm>
          <a:prstGeom prst="rect">
            <a:avLst/>
          </a:prstGeom>
          <a:noFill/>
        </p:spPr>
        <p:txBody>
          <a:bodyPr wrap="square" rtlCol="0">
            <a:spAutoFit/>
          </a:bodyPr>
          <a:lstStyle/>
          <a:p>
            <a:pPr algn="just"/>
            <a:r>
              <a:rPr lang="en-GB" sz="3800" b="1" dirty="0">
                <a:solidFill>
                  <a:schemeClr val="bg1"/>
                </a:solidFill>
                <a:latin typeface="Candara" pitchFamily="34" charset="0"/>
              </a:rPr>
              <a:t>The way of life God has revealed in Christ...provides the only light there is in a dark world, and [we] must heed that light diligently until the dawn of Christ’s final coming. </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DW Kendall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1124744"/>
            <a:ext cx="8352928" cy="1846659"/>
          </a:xfrm>
          <a:prstGeom prst="rect">
            <a:avLst/>
          </a:prstGeom>
          <a:noFill/>
        </p:spPr>
        <p:txBody>
          <a:bodyPr wrap="square" rtlCol="0">
            <a:spAutoFit/>
          </a:bodyPr>
          <a:lstStyle/>
          <a:p>
            <a:pPr algn="ctr"/>
            <a:r>
              <a:rPr lang="en-GB" sz="3800" b="1" dirty="0">
                <a:solidFill>
                  <a:schemeClr val="bg1"/>
                </a:solidFill>
                <a:latin typeface="Candara" pitchFamily="34" charset="0"/>
              </a:rPr>
              <a:t>It was the best of times, it was the worst of times.</a:t>
            </a:r>
          </a:p>
          <a:p>
            <a:pPr algn="just"/>
            <a:endParaRPr lang="en-GB" sz="3800" dirty="0">
              <a:solidFill>
                <a:schemeClr val="bg1"/>
              </a:solidFill>
              <a:latin typeface="Candar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692696"/>
            <a:ext cx="8352928" cy="3016210"/>
          </a:xfrm>
          <a:prstGeom prst="rect">
            <a:avLst/>
          </a:prstGeom>
          <a:noFill/>
        </p:spPr>
        <p:txBody>
          <a:bodyPr wrap="square" rtlCol="0">
            <a:spAutoFit/>
          </a:bodyPr>
          <a:lstStyle/>
          <a:p>
            <a:pPr algn="just"/>
            <a:r>
              <a:rPr lang="en-GB" sz="3800" b="1" dirty="0">
                <a:solidFill>
                  <a:schemeClr val="bg1"/>
                </a:solidFill>
                <a:latin typeface="Candara" pitchFamily="34" charset="0"/>
              </a:rPr>
              <a:t>When he, the Spirit of truth comes, he will guide you into all the truth. He will not speak on his own; he will speak only what he hears, and he will tell you what is yet to come.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80728"/>
            <a:ext cx="8352928" cy="2431435"/>
          </a:xfrm>
          <a:prstGeom prst="rect">
            <a:avLst/>
          </a:prstGeom>
          <a:noFill/>
        </p:spPr>
        <p:txBody>
          <a:bodyPr wrap="square" rtlCol="0">
            <a:spAutoFit/>
          </a:bodyPr>
          <a:lstStyle/>
          <a:p>
            <a:pPr algn="just"/>
            <a:r>
              <a:rPr lang="en-GB" sz="3800" b="1" dirty="0">
                <a:solidFill>
                  <a:schemeClr val="bg1"/>
                </a:solidFill>
                <a:latin typeface="Candara" pitchFamily="34" charset="0"/>
              </a:rPr>
              <a:t>He will glorify me because it is from me that he will receive what he will make known to you.</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John 16:13-14</a:t>
            </a:r>
            <a:endParaRPr lang="en-GB" sz="3800" b="1" dirty="0">
              <a:solidFill>
                <a:schemeClr val="bg1"/>
              </a:solidFill>
              <a:latin typeface="Candara"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188640"/>
            <a:ext cx="8352928" cy="4770537"/>
          </a:xfrm>
          <a:prstGeom prst="rect">
            <a:avLst/>
          </a:prstGeom>
          <a:noFill/>
        </p:spPr>
        <p:txBody>
          <a:bodyPr wrap="square" rtlCol="0">
            <a:spAutoFit/>
          </a:bodyPr>
          <a:lstStyle/>
          <a:p>
            <a:pPr algn="just"/>
            <a:r>
              <a:rPr lang="en-GB" sz="3800" b="1" dirty="0">
                <a:solidFill>
                  <a:schemeClr val="bg1"/>
                </a:solidFill>
                <a:latin typeface="Candara" pitchFamily="34" charset="0"/>
              </a:rPr>
              <a:t>In the past God spoke to our ancestors through the prophets at many times and in various ways, but in these last days he has spoken to us by his Son, whom he appointed heir of all things, and through whom also he made the universe.</a:t>
            </a:r>
          </a:p>
          <a:p>
            <a:pPr algn="just"/>
            <a:r>
              <a:rPr lang="en-GB" sz="3800" b="1" dirty="0">
                <a:solidFill>
                  <a:schemeClr val="bg1"/>
                </a:solidFill>
                <a:latin typeface="Candara" pitchFamily="34" charset="0"/>
              </a:rPr>
              <a:t>					   </a:t>
            </a:r>
            <a:r>
              <a:rPr lang="en-GB" sz="3800" b="1" i="1" dirty="0">
                <a:solidFill>
                  <a:schemeClr val="bg1"/>
                </a:solidFill>
                <a:latin typeface="Candara" pitchFamily="34" charset="0"/>
              </a:rPr>
              <a:t>Hebrews  1:1-2</a:t>
            </a:r>
            <a:endParaRPr lang="en-GB" sz="3800" b="1" dirty="0">
              <a:solidFill>
                <a:schemeClr val="bg1"/>
              </a:solidFill>
              <a:latin typeface="Candar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548680"/>
            <a:ext cx="8352928" cy="1261884"/>
          </a:xfrm>
          <a:prstGeom prst="rect">
            <a:avLst/>
          </a:prstGeom>
          <a:noFill/>
        </p:spPr>
        <p:txBody>
          <a:bodyPr wrap="square" rtlCol="0">
            <a:spAutoFit/>
          </a:bodyPr>
          <a:lstStyle/>
          <a:p>
            <a:pPr algn="ctr"/>
            <a:r>
              <a:rPr lang="en-GB" sz="3800" b="1" dirty="0">
                <a:solidFill>
                  <a:schemeClr val="bg1"/>
                </a:solidFill>
                <a:latin typeface="Candara" pitchFamily="34" charset="0"/>
              </a:rPr>
              <a:t>A Tale of Two Cities- </a:t>
            </a:r>
            <a:r>
              <a:rPr lang="en-GB" sz="3800" b="1" i="1" dirty="0">
                <a:solidFill>
                  <a:schemeClr val="bg1"/>
                </a:solidFill>
                <a:latin typeface="Candara" pitchFamily="34" charset="0"/>
              </a:rPr>
              <a:t>Charles Dickens</a:t>
            </a:r>
          </a:p>
          <a:p>
            <a:pPr algn="just"/>
            <a:endParaRPr lang="en-GB" sz="3800" dirty="0">
              <a:solidFill>
                <a:schemeClr val="bg1"/>
              </a:solidFill>
              <a:latin typeface="Candara" pitchFamily="34" charset="0"/>
            </a:endParaRPr>
          </a:p>
        </p:txBody>
      </p:sp>
      <p:pic>
        <p:nvPicPr>
          <p:cNvPr id="40962" name="Picture 2" descr="Image result for a tale of two cities"/>
          <p:cNvPicPr>
            <a:picLocks noChangeAspect="1" noChangeArrowheads="1"/>
          </p:cNvPicPr>
          <p:nvPr/>
        </p:nvPicPr>
        <p:blipFill>
          <a:blip r:embed="rId2" cstate="print"/>
          <a:srcRect/>
          <a:stretch>
            <a:fillRect/>
          </a:stretch>
        </p:blipFill>
        <p:spPr bwMode="auto">
          <a:xfrm>
            <a:off x="2843808" y="1484784"/>
            <a:ext cx="3350890" cy="506902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08720"/>
            <a:ext cx="8352928" cy="2431435"/>
          </a:xfrm>
          <a:prstGeom prst="rect">
            <a:avLst/>
          </a:prstGeom>
          <a:noFill/>
        </p:spPr>
        <p:txBody>
          <a:bodyPr wrap="square" rtlCol="0">
            <a:spAutoFit/>
          </a:bodyPr>
          <a:lstStyle/>
          <a:p>
            <a:pPr algn="ctr"/>
            <a:r>
              <a:rPr lang="en-GB" sz="3800" b="1" dirty="0">
                <a:solidFill>
                  <a:schemeClr val="bg1"/>
                </a:solidFill>
                <a:latin typeface="Candara" pitchFamily="34" charset="0"/>
              </a:rPr>
              <a:t>Mr and Mrs Dursley, of number four, Privet Drive, were proud to say that they were very normal, thank you very much.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476672"/>
            <a:ext cx="8352928" cy="1846659"/>
          </a:xfrm>
          <a:prstGeom prst="rect">
            <a:avLst/>
          </a:prstGeom>
          <a:noFill/>
        </p:spPr>
        <p:txBody>
          <a:bodyPr wrap="square" rtlCol="0">
            <a:spAutoFit/>
          </a:bodyPr>
          <a:lstStyle/>
          <a:p>
            <a:pPr algn="ctr"/>
            <a:r>
              <a:rPr lang="en-GB" sz="3800" b="1" dirty="0">
                <a:solidFill>
                  <a:schemeClr val="bg1"/>
                </a:solidFill>
                <a:latin typeface="Candara" pitchFamily="34" charset="0"/>
              </a:rPr>
              <a:t>Harry Potter and the Philosopher’s Stone- </a:t>
            </a:r>
            <a:r>
              <a:rPr lang="en-GB" sz="3800" b="1" i="1" dirty="0">
                <a:solidFill>
                  <a:schemeClr val="bg1"/>
                </a:solidFill>
                <a:latin typeface="Candara" pitchFamily="34" charset="0"/>
              </a:rPr>
              <a:t>JK Rowling</a:t>
            </a:r>
          </a:p>
          <a:p>
            <a:pPr algn="just"/>
            <a:endParaRPr lang="en-GB" sz="3800" dirty="0">
              <a:solidFill>
                <a:schemeClr val="bg1"/>
              </a:solidFill>
              <a:latin typeface="Candara" pitchFamily="34" charset="0"/>
            </a:endParaRPr>
          </a:p>
        </p:txBody>
      </p:sp>
      <p:pic>
        <p:nvPicPr>
          <p:cNvPr id="38914" name="Picture 2" descr="Image result for philosopher's stone book"/>
          <p:cNvPicPr>
            <a:picLocks noChangeAspect="1" noChangeArrowheads="1"/>
          </p:cNvPicPr>
          <p:nvPr/>
        </p:nvPicPr>
        <p:blipFill>
          <a:blip r:embed="rId2" cstate="print"/>
          <a:srcRect/>
          <a:stretch>
            <a:fillRect/>
          </a:stretch>
        </p:blipFill>
        <p:spPr bwMode="auto">
          <a:xfrm>
            <a:off x="3079660" y="1844824"/>
            <a:ext cx="3011776" cy="472301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ching-Fire-logo-and-wordmark-shadowed.png"/>
          <p:cNvPicPr>
            <a:picLocks noGrp="1" noChangeAspect="1"/>
          </p:cNvPicPr>
          <p:nvPr>
            <p:ph idx="1"/>
          </p:nvPr>
        </p:nvPicPr>
        <p:blipFill>
          <a:blip r:embed="rId2" cstate="print"/>
          <a:srcRect l="28966" r="31771" b="46865"/>
          <a:stretch>
            <a:fillRect/>
          </a:stretch>
        </p:blipFill>
        <p:spPr>
          <a:xfrm>
            <a:off x="3347864" y="3645024"/>
            <a:ext cx="2448272" cy="2920192"/>
          </a:xfrm>
        </p:spPr>
      </p:pic>
      <p:sp>
        <p:nvSpPr>
          <p:cNvPr id="7" name="TextBox 6"/>
          <p:cNvSpPr txBox="1"/>
          <p:nvPr/>
        </p:nvSpPr>
        <p:spPr>
          <a:xfrm>
            <a:off x="395536" y="908720"/>
            <a:ext cx="8352928" cy="2431435"/>
          </a:xfrm>
          <a:prstGeom prst="rect">
            <a:avLst/>
          </a:prstGeom>
          <a:noFill/>
        </p:spPr>
        <p:txBody>
          <a:bodyPr wrap="square" rtlCol="0">
            <a:spAutoFit/>
          </a:bodyPr>
          <a:lstStyle/>
          <a:p>
            <a:pPr algn="ctr"/>
            <a:r>
              <a:rPr lang="en-GB" sz="3800" b="1" dirty="0">
                <a:solidFill>
                  <a:schemeClr val="bg1"/>
                </a:solidFill>
                <a:latin typeface="Candara" pitchFamily="34" charset="0"/>
              </a:rPr>
              <a:t>It is a truth, universally acknowleged, that a single man in possession of a good fortune, must be in want of a wife.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764704"/>
            <a:ext cx="8352928" cy="1261884"/>
          </a:xfrm>
          <a:prstGeom prst="rect">
            <a:avLst/>
          </a:prstGeom>
          <a:noFill/>
        </p:spPr>
        <p:txBody>
          <a:bodyPr wrap="square" rtlCol="0">
            <a:spAutoFit/>
          </a:bodyPr>
          <a:lstStyle/>
          <a:p>
            <a:pPr algn="ctr"/>
            <a:r>
              <a:rPr lang="en-GB" sz="3800" b="1" dirty="0">
                <a:solidFill>
                  <a:schemeClr val="bg1"/>
                </a:solidFill>
                <a:latin typeface="Candara" pitchFamily="34" charset="0"/>
              </a:rPr>
              <a:t>Pride and Prejudice- </a:t>
            </a:r>
            <a:r>
              <a:rPr lang="en-GB" sz="3800" b="1" i="1" dirty="0">
                <a:solidFill>
                  <a:schemeClr val="bg1"/>
                </a:solidFill>
                <a:latin typeface="Candara" pitchFamily="34" charset="0"/>
              </a:rPr>
              <a:t>Jane Austin</a:t>
            </a:r>
          </a:p>
          <a:p>
            <a:pPr algn="just"/>
            <a:endParaRPr lang="en-GB" sz="3800" dirty="0">
              <a:solidFill>
                <a:schemeClr val="bg1"/>
              </a:solidFill>
              <a:latin typeface="Candara" pitchFamily="34" charset="0"/>
            </a:endParaRPr>
          </a:p>
        </p:txBody>
      </p:sp>
      <p:pic>
        <p:nvPicPr>
          <p:cNvPr id="36866" name="Picture 2" descr="Image result for pride and prejudice book"/>
          <p:cNvPicPr>
            <a:picLocks noChangeAspect="1" noChangeArrowheads="1"/>
          </p:cNvPicPr>
          <p:nvPr/>
        </p:nvPicPr>
        <p:blipFill>
          <a:blip r:embed="rId2" cstate="print"/>
          <a:srcRect/>
          <a:stretch>
            <a:fillRect/>
          </a:stretch>
        </p:blipFill>
        <p:spPr bwMode="auto">
          <a:xfrm>
            <a:off x="2915816" y="1628800"/>
            <a:ext cx="3124200" cy="47625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756</Words>
  <Application>Microsoft Office PowerPoint</Application>
  <PresentationFormat>On-screen Show (4:3)</PresentationFormat>
  <Paragraphs>41</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Gilmour</dc:creator>
  <cp:lastModifiedBy>Church</cp:lastModifiedBy>
  <cp:revision>5</cp:revision>
  <dcterms:created xsi:type="dcterms:W3CDTF">2018-05-29T15:02:07Z</dcterms:created>
  <dcterms:modified xsi:type="dcterms:W3CDTF">2018-06-06T14:19:23Z</dcterms:modified>
</cp:coreProperties>
</file>