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82" r:id="rId6"/>
    <p:sldId id="292" r:id="rId7"/>
    <p:sldId id="293" r:id="rId8"/>
    <p:sldId id="294" r:id="rId9"/>
    <p:sldId id="295" r:id="rId10"/>
    <p:sldId id="296" r:id="rId11"/>
    <p:sldId id="265" r:id="rId12"/>
    <p:sldId id="266" r:id="rId13"/>
    <p:sldId id="297" r:id="rId14"/>
    <p:sldId id="283" r:id="rId15"/>
    <p:sldId id="298" r:id="rId16"/>
    <p:sldId id="299" r:id="rId17"/>
    <p:sldId id="300" r:id="rId18"/>
    <p:sldId id="301" r:id="rId19"/>
    <p:sldId id="284" r:id="rId20"/>
    <p:sldId id="302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>
      <p:cViewPr varScale="1">
        <p:scale>
          <a:sx n="56" d="100"/>
          <a:sy n="56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A251-5AB5-4911-A1C1-BA75C2E1298B}" type="datetimeFigureOut">
              <a:rPr lang="en-GB" smtClean="0"/>
              <a:pPr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118F-5813-4E87-8FED-176D5A3542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er Story Slide.png"/>
          <p:cNvPicPr>
            <a:picLocks noChangeAspect="1"/>
          </p:cNvPicPr>
          <p:nvPr/>
        </p:nvPicPr>
        <p:blipFill>
          <a:blip r:embed="rId2" cstate="print"/>
          <a:srcRect l="5113" r="6555"/>
          <a:stretch>
            <a:fillRect/>
          </a:stretch>
        </p:blipFill>
        <p:spPr>
          <a:xfrm>
            <a:off x="0" y="332656"/>
            <a:ext cx="8964488" cy="6270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Forgetting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what is behind and straining toward what is ahead, I press on toward the goal to win the prize for which God has called me heavenward in Christ Jesus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  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Philippians 3:4-14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0080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He is a true blooded Jew from the cradle, and nursed in the ancestral faith. 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	 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RP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Martin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no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85505"/>
            <a:ext cx="4608512" cy="5607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no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83387"/>
            <a:ext cx="3699305" cy="5909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no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4276" y="463908"/>
            <a:ext cx="3999932" cy="5845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no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7092" y="463908"/>
            <a:ext cx="3694300" cy="5845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Theirs is the adoption to sonship; theirs the divine glory, the covenants, the receiving of the law, the temple worship and the promises. 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5608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If someone else thinks they have reasons to put confidence in the flesh, I have more: circumcised on the eighth day, of the people of Israel, of the tribe of Benjamin, a Hebrew of Hebrews;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Theirs are the patriarchs, and from them is traced the human ancestry of the Messiah, who is God over all, forever praised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!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			      </a:t>
            </a:r>
            <a:r>
              <a:rPr lang="en-GB" sz="4800" b="1" i="1" dirty="0" smtClean="0">
                <a:solidFill>
                  <a:schemeClr val="bg1"/>
                </a:solidFill>
                <a:latin typeface="Candara" pitchFamily="34" charset="0"/>
              </a:rPr>
              <a:t>Romans 9:4-5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in regard to the law, a Pharisee; as for zeal, persecuting the church; as for righteousness based on the law, faultless.</a:t>
            </a:r>
          </a:p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But whatever were gains to me I now consider loss for the sake of Christ. 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5273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What is more, I consider everything a loss because of the surpassing worth of knowing Christ Jesus my Lord, for whose sake I have lost all things. 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I consider them garbage, that I may gain Christ and be found in him, not having a righteousness of my own that comes from the law, but that which is through faith in 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Christ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-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The righteousness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 that comes from God on the basis of faith. I want to know 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Christ-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Yes, 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to know the power of his resurrection and participation in his sufferings, becoming like him in his death, and so, somehow, attaining to the resurrection from the dead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0872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Not that I have already obtained all this, or have already arrived at my goal, but I press on to take hold of that for which Christ Jesus took hold of me. 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Brothers and sisters, I do not consider myself yet to have taken hold of it. But one thing I do</a:t>
            </a:r>
            <a:r>
              <a:rPr lang="en-GB" sz="4800" b="1" dirty="0" smtClean="0">
                <a:solidFill>
                  <a:schemeClr val="bg1"/>
                </a:solidFill>
                <a:latin typeface="Candara" pitchFamily="34" charset="0"/>
              </a:rPr>
              <a:t>:</a:t>
            </a:r>
            <a:endParaRPr lang="en-GB" sz="4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143</Words>
  <Application>Microsoft Office PowerPoint</Application>
  <PresentationFormat>On-screen Show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STORY/ COUNTER STORY</dc:title>
  <dc:creator>David Gilmour</dc:creator>
  <cp:lastModifiedBy>David Gilmour</cp:lastModifiedBy>
  <cp:revision>8</cp:revision>
  <dcterms:created xsi:type="dcterms:W3CDTF">2018-12-14T16:48:03Z</dcterms:created>
  <dcterms:modified xsi:type="dcterms:W3CDTF">2019-01-15T15:40:26Z</dcterms:modified>
</cp:coreProperties>
</file>