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6" r:id="rId4"/>
    <p:sldId id="257" r:id="rId5"/>
    <p:sldId id="295" r:id="rId6"/>
    <p:sldId id="298" r:id="rId7"/>
    <p:sldId id="293" r:id="rId8"/>
    <p:sldId id="297" r:id="rId9"/>
    <p:sldId id="299" r:id="rId10"/>
    <p:sldId id="292" r:id="rId11"/>
    <p:sldId id="277" r:id="rId12"/>
    <p:sldId id="300" r:id="rId13"/>
    <p:sldId id="259" r:id="rId14"/>
    <p:sldId id="305" r:id="rId15"/>
    <p:sldId id="306" r:id="rId16"/>
    <p:sldId id="258" r:id="rId17"/>
    <p:sldId id="303" r:id="rId18"/>
    <p:sldId id="307" r:id="rId19"/>
    <p:sldId id="262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87B70-2350-4409-9382-EB16D4DB130F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EFBA8-2193-493D-B0D8-500B96CD95B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3505767" cy="3600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9650" y="1484784"/>
            <a:ext cx="50388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600" b="1" dirty="0">
                <a:solidFill>
                  <a:srgbClr val="606060"/>
                </a:solidFill>
                <a:latin typeface="Candara" pitchFamily="34" charset="0"/>
              </a:rPr>
              <a:t>Community</a:t>
            </a:r>
          </a:p>
          <a:p>
            <a:r>
              <a:rPr lang="en-GB" sz="7600" b="1" dirty="0">
                <a:solidFill>
                  <a:srgbClr val="92D050"/>
                </a:solidFill>
                <a:latin typeface="Candara" pitchFamily="34" charset="0"/>
              </a:rPr>
              <a:t>Bible</a:t>
            </a:r>
          </a:p>
          <a:p>
            <a:r>
              <a:rPr lang="en-GB" sz="7600" b="1" dirty="0">
                <a:solidFill>
                  <a:srgbClr val="606060"/>
                </a:solidFill>
                <a:latin typeface="Candara" pitchFamily="34" charset="0"/>
              </a:rPr>
              <a:t>Experience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1165389"/>
            <a:ext cx="79928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And he is the head of the body, the church; he is the beginning and the firstborn from among the dead, so that in everything he might have the supremacy. </a:t>
            </a:r>
          </a:p>
        </p:txBody>
      </p:sp>
    </p:spTree>
    <p:extLst>
      <p:ext uri="{BB962C8B-B14F-4D97-AF65-F5344CB8AC3E}">
        <p14:creationId xmlns:p14="http://schemas.microsoft.com/office/powerpoint/2010/main" val="134622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1556792"/>
            <a:ext cx="79928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For God was pleased to have all his fullness dwell in him, and through him to reconcile to himself all things, </a:t>
            </a:r>
          </a:p>
        </p:txBody>
      </p:sp>
    </p:spTree>
    <p:extLst>
      <p:ext uri="{BB962C8B-B14F-4D97-AF65-F5344CB8AC3E}">
        <p14:creationId xmlns:p14="http://schemas.microsoft.com/office/powerpoint/2010/main" val="78590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1412776"/>
            <a:ext cx="79928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whether things on earth or things in heaven, by making peace through his blood, shed on the cross.</a:t>
            </a:r>
          </a:p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			 </a:t>
            </a:r>
            <a:r>
              <a:rPr lang="en-GB" sz="4600" b="1" i="1" dirty="0">
                <a:solidFill>
                  <a:srgbClr val="92D050"/>
                </a:solidFill>
                <a:latin typeface="Candara" pitchFamily="34" charset="0"/>
              </a:rPr>
              <a:t>Colossians 1:10-15</a:t>
            </a:r>
            <a:endParaRPr lang="en-GB" sz="4600" b="1" dirty="0">
              <a:solidFill>
                <a:srgbClr val="92D05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5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1844824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The true power of the world is not on Caesar’s throne, but is found in the Messiah’s cross.</a:t>
            </a:r>
          </a:p>
        </p:txBody>
      </p:sp>
    </p:spTree>
    <p:extLst>
      <p:ext uri="{BB962C8B-B14F-4D97-AF65-F5344CB8AC3E}">
        <p14:creationId xmlns:p14="http://schemas.microsoft.com/office/powerpoint/2010/main" val="397054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2039431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Truth is the greatest enemy of tyrants everywhere.</a:t>
            </a:r>
          </a:p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			   </a:t>
            </a:r>
            <a:r>
              <a:rPr lang="en-GB" sz="4600" b="1" i="1" dirty="0">
                <a:solidFill>
                  <a:srgbClr val="92D050"/>
                </a:solidFill>
                <a:latin typeface="Candara" pitchFamily="34" charset="0"/>
              </a:rPr>
              <a:t>Laurence </a:t>
            </a:r>
            <a:r>
              <a:rPr lang="en-GB" sz="4600" b="1" i="1" dirty="0" err="1">
                <a:solidFill>
                  <a:srgbClr val="92D050"/>
                </a:solidFill>
                <a:latin typeface="Candara" pitchFamily="34" charset="0"/>
              </a:rPr>
              <a:t>Overmire</a:t>
            </a:r>
            <a:endParaRPr lang="en-GB" sz="4600" b="1" dirty="0">
              <a:solidFill>
                <a:srgbClr val="92D050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2492896"/>
            <a:ext cx="79928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What is truth?</a:t>
            </a:r>
          </a:p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			   		    </a:t>
            </a:r>
            <a:r>
              <a:rPr lang="en-GB" sz="4600" b="1" i="1" dirty="0">
                <a:solidFill>
                  <a:srgbClr val="92D050"/>
                </a:solidFill>
                <a:latin typeface="Candara" pitchFamily="34" charset="0"/>
              </a:rPr>
              <a:t>John 18:38</a:t>
            </a:r>
            <a:endParaRPr lang="en-GB" sz="4600" b="1" dirty="0">
              <a:solidFill>
                <a:srgbClr val="92D05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0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6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1340768"/>
            <a:ext cx="79928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The resurrection and the judgment will demonstrate before all worlds who won and who lost. We can wait.</a:t>
            </a:r>
          </a:p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		</a:t>
            </a:r>
            <a:r>
              <a:rPr lang="en-GB" sz="4600" b="1" i="1" dirty="0">
                <a:solidFill>
                  <a:srgbClr val="606060"/>
                </a:solidFill>
                <a:latin typeface="Candara" pitchFamily="34" charset="0"/>
              </a:rPr>
              <a:t>			</a:t>
            </a:r>
            <a:r>
              <a:rPr lang="en-GB" sz="4600" b="1" i="1" dirty="0">
                <a:solidFill>
                  <a:srgbClr val="92D050"/>
                </a:solidFill>
                <a:latin typeface="Candara" pitchFamily="34" charset="0"/>
              </a:rPr>
              <a:t>AW Tozer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24" y="256490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606060"/>
                </a:solidFill>
                <a:latin typeface="Candara" pitchFamily="34" charset="0"/>
              </a:rPr>
              <a:t>262,000,000,000,000</a:t>
            </a:r>
          </a:p>
        </p:txBody>
      </p:sp>
    </p:spTree>
    <p:extLst>
      <p:ext uri="{BB962C8B-B14F-4D97-AF65-F5344CB8AC3E}">
        <p14:creationId xmlns:p14="http://schemas.microsoft.com/office/powerpoint/2010/main" val="165720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24" y="206084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606060"/>
                </a:solidFill>
                <a:latin typeface="Candara" pitchFamily="34" charset="0"/>
              </a:rPr>
              <a:t>7,000,000,000,</a:t>
            </a:r>
          </a:p>
          <a:p>
            <a:pPr algn="ctr"/>
            <a:r>
              <a:rPr lang="en-GB" sz="7200" b="1" dirty="0">
                <a:solidFill>
                  <a:srgbClr val="606060"/>
                </a:solidFill>
                <a:latin typeface="Candara" pitchFamily="34" charset="0"/>
              </a:rPr>
              <a:t>000,000</a:t>
            </a:r>
          </a:p>
        </p:txBody>
      </p:sp>
    </p:spTree>
    <p:extLst>
      <p:ext uri="{BB962C8B-B14F-4D97-AF65-F5344CB8AC3E}">
        <p14:creationId xmlns:p14="http://schemas.microsoft.com/office/powerpoint/2010/main" val="102679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ow great is our God">
            <a:hlinkClick r:id="" action="ppaction://media"/>
            <a:extLst>
              <a:ext uri="{FF2B5EF4-FFF2-40B4-BE49-F238E27FC236}">
                <a16:creationId xmlns:a16="http://schemas.microsoft.com/office/drawing/2014/main" id="{F1820659-0B24-4EEC-A897-C71ACF968C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9562" y="800708"/>
            <a:ext cx="7884876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1700808"/>
            <a:ext cx="79928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Space is big. Really big. You just won't believe how vastly, hugely, mind-bogglingly big it is. </a:t>
            </a:r>
          </a:p>
        </p:txBody>
      </p:sp>
    </p:spTree>
    <p:extLst>
      <p:ext uri="{BB962C8B-B14F-4D97-AF65-F5344CB8AC3E}">
        <p14:creationId xmlns:p14="http://schemas.microsoft.com/office/powerpoint/2010/main" val="217482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182836"/>
            <a:ext cx="79928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I mean, you may think it's a long way down the road to the chemist, but that's just peanuts to space.</a:t>
            </a:r>
          </a:p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				</a:t>
            </a:r>
            <a:r>
              <a:rPr lang="en-GB" sz="4600" b="1" i="1" dirty="0">
                <a:solidFill>
                  <a:srgbClr val="92D050"/>
                </a:solidFill>
                <a:latin typeface="Candara" pitchFamily="34" charset="0"/>
              </a:rPr>
              <a:t>Douglas Adams</a:t>
            </a:r>
          </a:p>
        </p:txBody>
      </p:sp>
    </p:spTree>
    <p:extLst>
      <p:ext uri="{BB962C8B-B14F-4D97-AF65-F5344CB8AC3E}">
        <p14:creationId xmlns:p14="http://schemas.microsoft.com/office/powerpoint/2010/main" val="266282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3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1052736"/>
            <a:ext cx="79928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The Son is the image of the invisible God, the firstborn over all creation. For in him all things were created: things in heaven and on earth, visible and invisible, </a:t>
            </a:r>
          </a:p>
        </p:txBody>
      </p:sp>
    </p:spTree>
    <p:extLst>
      <p:ext uri="{BB962C8B-B14F-4D97-AF65-F5344CB8AC3E}">
        <p14:creationId xmlns:p14="http://schemas.microsoft.com/office/powerpoint/2010/main" val="422835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797152"/>
            <a:ext cx="1800200" cy="184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980728"/>
            <a:ext cx="79928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600" b="1" dirty="0">
                <a:solidFill>
                  <a:srgbClr val="606060"/>
                </a:solidFill>
                <a:latin typeface="Candara" pitchFamily="34" charset="0"/>
              </a:rPr>
              <a:t>whether thrones or powers or rulers or authorities; all things have been created through him and for him. He is before all things, and in him all things hold together. </a:t>
            </a:r>
          </a:p>
        </p:txBody>
      </p:sp>
    </p:spTree>
    <p:extLst>
      <p:ext uri="{BB962C8B-B14F-4D97-AF65-F5344CB8AC3E}">
        <p14:creationId xmlns:p14="http://schemas.microsoft.com/office/powerpoint/2010/main" val="163359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252</Words>
  <Application>Microsoft Office PowerPoint</Application>
  <PresentationFormat>On-screen Show (4:3)</PresentationFormat>
  <Paragraphs>22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Gilmour</dc:creator>
  <cp:lastModifiedBy>David Gilmour</cp:lastModifiedBy>
  <cp:revision>6</cp:revision>
  <dcterms:created xsi:type="dcterms:W3CDTF">2019-03-06T14:40:35Z</dcterms:created>
  <dcterms:modified xsi:type="dcterms:W3CDTF">2019-03-29T15:13:44Z</dcterms:modified>
</cp:coreProperties>
</file>