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2" r:id="rId5"/>
    <p:sldId id="261" r:id="rId6"/>
    <p:sldId id="264" r:id="rId7"/>
    <p:sldId id="265" r:id="rId8"/>
    <p:sldId id="266" r:id="rId9"/>
    <p:sldId id="259" r:id="rId10"/>
    <p:sldId id="338" r:id="rId11"/>
    <p:sldId id="335" r:id="rId12"/>
    <p:sldId id="311" r:id="rId13"/>
    <p:sldId id="339" r:id="rId14"/>
    <p:sldId id="317" r:id="rId15"/>
    <p:sldId id="340" r:id="rId16"/>
    <p:sldId id="313" r:id="rId17"/>
    <p:sldId id="341" r:id="rId18"/>
    <p:sldId id="314" r:id="rId19"/>
    <p:sldId id="342" r:id="rId20"/>
    <p:sldId id="315" r:id="rId21"/>
    <p:sldId id="316" r:id="rId22"/>
    <p:sldId id="318" r:id="rId23"/>
    <p:sldId id="343" r:id="rId24"/>
    <p:sldId id="319" r:id="rId25"/>
    <p:sldId id="320" r:id="rId26"/>
    <p:sldId id="34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6E44-8E11-4445-A99C-8E67DFBAE36E}" type="datetimeFigureOut">
              <a:rPr lang="en-GB" smtClean="0"/>
              <a:pPr/>
              <a:t>25/10/2018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32D1-B527-4E8A-8C90-D567F29A019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681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6E44-8E11-4445-A99C-8E67DFBAE36E}" type="datetimeFigureOut">
              <a:rPr lang="en-GB" smtClean="0"/>
              <a:pPr/>
              <a:t>25/10/2018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32D1-B527-4E8A-8C90-D567F29A019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72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6E44-8E11-4445-A99C-8E67DFBAE36E}" type="datetimeFigureOut">
              <a:rPr lang="en-GB" smtClean="0"/>
              <a:pPr/>
              <a:t>25/10/2018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32D1-B527-4E8A-8C90-D567F29A019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33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6E44-8E11-4445-A99C-8E67DFBAE36E}" type="datetimeFigureOut">
              <a:rPr lang="en-GB" smtClean="0"/>
              <a:pPr/>
              <a:t>25/10/2018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32D1-B527-4E8A-8C90-D567F29A019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649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6E44-8E11-4445-A99C-8E67DFBAE36E}" type="datetimeFigureOut">
              <a:rPr lang="en-GB" smtClean="0"/>
              <a:pPr/>
              <a:t>25/10/2018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32D1-B527-4E8A-8C90-D567F29A019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51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6E44-8E11-4445-A99C-8E67DFBAE36E}" type="datetimeFigureOut">
              <a:rPr lang="en-GB" smtClean="0"/>
              <a:pPr/>
              <a:t>25/10/2018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32D1-B527-4E8A-8C90-D567F29A019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23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6E44-8E11-4445-A99C-8E67DFBAE36E}" type="datetimeFigureOut">
              <a:rPr lang="en-GB" smtClean="0"/>
              <a:pPr/>
              <a:t>25/10/2018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32D1-B527-4E8A-8C90-D567F29A019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941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6E44-8E11-4445-A99C-8E67DFBAE36E}" type="datetimeFigureOut">
              <a:rPr lang="en-GB" smtClean="0"/>
              <a:pPr/>
              <a:t>25/10/2018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32D1-B527-4E8A-8C90-D567F29A019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346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6E44-8E11-4445-A99C-8E67DFBAE36E}" type="datetimeFigureOut">
              <a:rPr lang="en-GB" smtClean="0"/>
              <a:pPr/>
              <a:t>25/10/2018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32D1-B527-4E8A-8C90-D567F29A019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74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6E44-8E11-4445-A99C-8E67DFBAE36E}" type="datetimeFigureOut">
              <a:rPr lang="en-GB" smtClean="0"/>
              <a:pPr/>
              <a:t>25/10/2018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32D1-B527-4E8A-8C90-D567F29A019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068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6E44-8E11-4445-A99C-8E67DFBAE36E}" type="datetimeFigureOut">
              <a:rPr lang="en-GB" smtClean="0"/>
              <a:pPr/>
              <a:t>25/10/2018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32D1-B527-4E8A-8C90-D567F29A019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262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F6E44-8E11-4445-A99C-8E67DFBAE36E}" type="datetimeFigureOut">
              <a:rPr lang="en-GB" smtClean="0"/>
              <a:pPr/>
              <a:t>25/10/2018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732D1-B527-4E8A-8C90-D567F29A019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31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14"/>
            <a:ext cx="9173290" cy="686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" y="1628800"/>
            <a:ext cx="9138351" cy="379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88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7" y="0"/>
            <a:ext cx="9173290" cy="686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328624"/>
            <a:ext cx="3509392" cy="2529376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544616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en-GB" sz="4400" b="1" dirty="0">
                <a:solidFill>
                  <a:srgbClr val="FFFFCC"/>
                </a:solidFill>
                <a:latin typeface="Candara" pitchFamily="34" charset="0"/>
              </a:rPr>
              <a:t>Do not attempt to do any balancing yourself. If you do we will both go to our death.</a:t>
            </a:r>
          </a:p>
          <a:p>
            <a:pPr marL="0" algn="just">
              <a:buNone/>
            </a:pPr>
            <a:r>
              <a:rPr lang="en-GB" sz="4400" b="1" dirty="0">
                <a:solidFill>
                  <a:srgbClr val="FFFFCC"/>
                </a:solidFill>
                <a:latin typeface="Candara" pitchFamily="34" charset="0"/>
              </a:rPr>
              <a:t>				</a:t>
            </a:r>
            <a:r>
              <a:rPr lang="en-GB" sz="4400" b="1" i="1" dirty="0">
                <a:solidFill>
                  <a:srgbClr val="FFFFCC"/>
                </a:solidFill>
                <a:latin typeface="Candara" pitchFamily="34" charset="0"/>
              </a:rPr>
              <a:t>Charles Blondin</a:t>
            </a:r>
            <a:endParaRPr lang="en-GB" sz="4400" b="1" dirty="0">
              <a:solidFill>
                <a:srgbClr val="FFFFCC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66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7" y="0"/>
            <a:ext cx="9173290" cy="686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328624"/>
            <a:ext cx="3509392" cy="252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6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7" y="0"/>
            <a:ext cx="9173290" cy="686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328624"/>
            <a:ext cx="3509392" cy="2529376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392488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en-GB" sz="4400" b="1" dirty="0">
                <a:solidFill>
                  <a:srgbClr val="FFFFCC"/>
                </a:solidFill>
                <a:latin typeface="Candara" pitchFamily="34" charset="0"/>
              </a:rPr>
              <a:t>The Lord said to Moses, “Speak to the entire assembly of Israel and say to them, ‘Be holy because I, the Lord your God, am holy.’” </a:t>
            </a:r>
          </a:p>
          <a:p>
            <a:pPr marL="0" algn="just">
              <a:buNone/>
            </a:pPr>
            <a:r>
              <a:rPr lang="en-GB" sz="4400" b="1" dirty="0">
                <a:solidFill>
                  <a:srgbClr val="FFFFCC"/>
                </a:solidFill>
                <a:latin typeface="Candara" pitchFamily="34" charset="0"/>
              </a:rPr>
              <a:t>					</a:t>
            </a:r>
            <a:r>
              <a:rPr lang="en-GB" sz="4400" b="1" i="1" dirty="0">
                <a:solidFill>
                  <a:srgbClr val="FFFFCC"/>
                </a:solidFill>
                <a:latin typeface="Candara" pitchFamily="34" charset="0"/>
              </a:rPr>
              <a:t>Leviticus 19:1-2</a:t>
            </a:r>
          </a:p>
        </p:txBody>
      </p:sp>
    </p:spTree>
    <p:extLst>
      <p:ext uri="{BB962C8B-B14F-4D97-AF65-F5344CB8AC3E}">
        <p14:creationId xmlns:p14="http://schemas.microsoft.com/office/powerpoint/2010/main" val="393366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7" y="0"/>
            <a:ext cx="9173290" cy="686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328624"/>
            <a:ext cx="3509392" cy="252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6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7" y="0"/>
            <a:ext cx="9173290" cy="686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328624"/>
            <a:ext cx="3509392" cy="2529376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544616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en-GB" sz="4400" b="1" dirty="0">
                <a:solidFill>
                  <a:srgbClr val="FFFFCC"/>
                </a:solidFill>
                <a:latin typeface="Candara" pitchFamily="34" charset="0"/>
              </a:rPr>
              <a:t>When you reap the harvest of your land, do not reap to the very edges of your field or gather the gleanings of your harvest. </a:t>
            </a:r>
            <a:endParaRPr lang="en-GB" sz="4400" dirty="0">
              <a:solidFill>
                <a:srgbClr val="FFFFCC"/>
              </a:solidFill>
              <a:latin typeface="Candara" pitchFamily="34" charset="0"/>
            </a:endParaRPr>
          </a:p>
          <a:p>
            <a:pPr marL="0" algn="just">
              <a:buNone/>
            </a:pPr>
            <a:endParaRPr lang="en-GB" sz="4400" dirty="0">
              <a:solidFill>
                <a:srgbClr val="FFFFCC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66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7" y="0"/>
            <a:ext cx="9173290" cy="686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328624"/>
            <a:ext cx="3509392" cy="2529376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5544616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en-GB" sz="4400" b="1" dirty="0">
                <a:solidFill>
                  <a:srgbClr val="FFFFCC"/>
                </a:solidFill>
                <a:latin typeface="Candara" pitchFamily="34" charset="0"/>
              </a:rPr>
              <a:t>Do not go over your vineyard a second time or pick up the grapes that have fallen. Leave them for the poor and the foreigner. I am the Lord your God.</a:t>
            </a:r>
          </a:p>
          <a:p>
            <a:pPr marL="0" algn="just">
              <a:buNone/>
            </a:pPr>
            <a:r>
              <a:rPr lang="en-GB" sz="4400" b="1" dirty="0">
                <a:solidFill>
                  <a:srgbClr val="FFFFCC"/>
                </a:solidFill>
                <a:latin typeface="Candara" pitchFamily="34" charset="0"/>
              </a:rPr>
              <a:t>				</a:t>
            </a:r>
            <a:r>
              <a:rPr lang="en-GB" sz="4400" b="1" i="1" dirty="0">
                <a:solidFill>
                  <a:srgbClr val="FFFFCC"/>
                </a:solidFill>
                <a:latin typeface="Candara" pitchFamily="34" charset="0"/>
              </a:rPr>
              <a:t>Leviticus 19:9-10</a:t>
            </a:r>
            <a:endParaRPr lang="en-GB" sz="4400" b="1" dirty="0">
              <a:solidFill>
                <a:srgbClr val="FFFFCC"/>
              </a:solidFill>
              <a:latin typeface="Candara" pitchFamily="34" charset="0"/>
            </a:endParaRPr>
          </a:p>
          <a:p>
            <a:pPr marL="0" algn="just">
              <a:buNone/>
            </a:pPr>
            <a:endParaRPr lang="en-GB" sz="4400" dirty="0">
              <a:solidFill>
                <a:srgbClr val="FFFFCC"/>
              </a:solidFill>
              <a:latin typeface="Candara" pitchFamily="34" charset="0"/>
            </a:endParaRPr>
          </a:p>
          <a:p>
            <a:pPr marL="0" algn="just">
              <a:buNone/>
            </a:pPr>
            <a:endParaRPr lang="en-GB" sz="4400" dirty="0">
              <a:solidFill>
                <a:srgbClr val="FFFFCC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66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7" y="0"/>
            <a:ext cx="9173290" cy="686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328624"/>
            <a:ext cx="3509392" cy="2529376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3816424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en-GB" sz="4400" b="1" dirty="0">
                <a:solidFill>
                  <a:srgbClr val="FFFFCC"/>
                </a:solidFill>
                <a:latin typeface="Candara" pitchFamily="34" charset="0"/>
              </a:rPr>
              <a:t>Now Naomi had a relative on her husband’s side, a man of standing from the clan of Elimelek, whose name was Boaz. </a:t>
            </a:r>
          </a:p>
          <a:p>
            <a:pPr marL="0" algn="just">
              <a:buNone/>
            </a:pPr>
            <a:endParaRPr lang="en-GB" sz="4600" dirty="0">
              <a:solidFill>
                <a:srgbClr val="FFFFCC"/>
              </a:solidFill>
              <a:latin typeface="Candara" pitchFamily="34" charset="0"/>
            </a:endParaRPr>
          </a:p>
          <a:p>
            <a:pPr marL="0" algn="just">
              <a:buNone/>
            </a:pPr>
            <a:endParaRPr lang="en-GB" sz="4600" dirty="0">
              <a:solidFill>
                <a:srgbClr val="FFFFCC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66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7" y="0"/>
            <a:ext cx="9173290" cy="686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328624"/>
            <a:ext cx="3509392" cy="2529376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3816424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en-GB" sz="4400" b="1" dirty="0">
                <a:solidFill>
                  <a:srgbClr val="FFFFCC"/>
                </a:solidFill>
                <a:latin typeface="Candara" pitchFamily="34" charset="0"/>
              </a:rPr>
              <a:t>And Ruth the Moabite said to Naomi, “Let me go to the fields and pick up the leftover grain behind anyone in whose eyes I find favour.”</a:t>
            </a:r>
          </a:p>
          <a:p>
            <a:pPr marL="0" algn="just">
              <a:buNone/>
            </a:pPr>
            <a:endParaRPr lang="en-GB" sz="4600" dirty="0">
              <a:solidFill>
                <a:srgbClr val="FFFFCC"/>
              </a:solidFill>
              <a:latin typeface="Candara" pitchFamily="34" charset="0"/>
            </a:endParaRPr>
          </a:p>
          <a:p>
            <a:pPr marL="0" algn="just">
              <a:buNone/>
            </a:pPr>
            <a:endParaRPr lang="en-GB" sz="4600" dirty="0">
              <a:solidFill>
                <a:srgbClr val="FFFFCC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66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7" y="0"/>
            <a:ext cx="9173290" cy="686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328624"/>
            <a:ext cx="3509392" cy="2529376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320480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en-GB" sz="4400" b="1" dirty="0">
                <a:solidFill>
                  <a:srgbClr val="FFFFCC"/>
                </a:solidFill>
                <a:latin typeface="Candara" pitchFamily="34" charset="0"/>
              </a:rPr>
              <a:t>Naomi said to her, “Go ahead, my daughter.” So she went out, entered a field and began to glean behind the harvesters. </a:t>
            </a:r>
            <a:endParaRPr lang="en-GB" sz="4400" dirty="0">
              <a:solidFill>
                <a:srgbClr val="FFFFCC"/>
              </a:solidFill>
              <a:latin typeface="Candara" pitchFamily="34" charset="0"/>
            </a:endParaRPr>
          </a:p>
          <a:p>
            <a:pPr marL="0" algn="just">
              <a:buNone/>
            </a:pPr>
            <a:endParaRPr lang="en-GB" sz="4600" dirty="0">
              <a:solidFill>
                <a:srgbClr val="FFFFCC"/>
              </a:solidFill>
              <a:latin typeface="Candara" pitchFamily="34" charset="0"/>
            </a:endParaRPr>
          </a:p>
          <a:p>
            <a:pPr marL="0" algn="just">
              <a:buNone/>
            </a:pPr>
            <a:endParaRPr lang="en-GB" sz="4600" dirty="0">
              <a:solidFill>
                <a:srgbClr val="FFFFCC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66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7" y="0"/>
            <a:ext cx="9173290" cy="686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328624"/>
            <a:ext cx="3509392" cy="2529376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464496"/>
          </a:xfrm>
        </p:spPr>
        <p:txBody>
          <a:bodyPr>
            <a:normAutofit lnSpcReduction="10000"/>
          </a:bodyPr>
          <a:lstStyle/>
          <a:p>
            <a:pPr marL="0" algn="just">
              <a:buNone/>
            </a:pPr>
            <a:r>
              <a:rPr lang="en-GB" sz="4400" b="1" dirty="0">
                <a:solidFill>
                  <a:srgbClr val="FFFFCC"/>
                </a:solidFill>
                <a:latin typeface="Candara" pitchFamily="34" charset="0"/>
              </a:rPr>
              <a:t>As it turned out, she was working in a field belonging to Boaz, who was from the clan of Elimelek. Just then Boaz arrived from Bethlehem and greeted the harvesters, “The Lord be with you!”</a:t>
            </a:r>
          </a:p>
          <a:p>
            <a:pPr marL="0" algn="just">
              <a:buNone/>
            </a:pPr>
            <a:endParaRPr lang="en-GB" sz="4400" b="1" dirty="0">
              <a:solidFill>
                <a:srgbClr val="FFFFCC"/>
              </a:solidFill>
              <a:latin typeface="Candara" pitchFamily="34" charset="0"/>
            </a:endParaRPr>
          </a:p>
          <a:p>
            <a:pPr marL="0" algn="just">
              <a:buNone/>
            </a:pPr>
            <a:endParaRPr lang="en-GB" sz="4400" dirty="0">
              <a:solidFill>
                <a:srgbClr val="FFFFCC"/>
              </a:solidFill>
              <a:latin typeface="Candara" pitchFamily="34" charset="0"/>
            </a:endParaRPr>
          </a:p>
          <a:p>
            <a:pPr marL="0" algn="just">
              <a:buNone/>
            </a:pPr>
            <a:endParaRPr lang="en-GB" sz="4600" dirty="0">
              <a:solidFill>
                <a:srgbClr val="FFFFCC"/>
              </a:solidFill>
              <a:latin typeface="Candara" pitchFamily="34" charset="0"/>
            </a:endParaRPr>
          </a:p>
          <a:p>
            <a:pPr marL="0" algn="just">
              <a:buNone/>
            </a:pPr>
            <a:endParaRPr lang="en-GB" sz="4600" dirty="0">
              <a:solidFill>
                <a:srgbClr val="FFFFCC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66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12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681922"/>
            <a:ext cx="6984776" cy="56925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7" y="0"/>
            <a:ext cx="9173290" cy="686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328624"/>
            <a:ext cx="3509392" cy="2529376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320480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en-GB" sz="4400" b="1" dirty="0">
                <a:solidFill>
                  <a:srgbClr val="FFFFCC"/>
                </a:solidFill>
                <a:latin typeface="Candara" pitchFamily="34" charset="0"/>
              </a:rPr>
              <a:t>“The Lord bless you!” they answered. Boaz asked the overseer of his harvesters, “Who does that young woman belong to?”</a:t>
            </a:r>
          </a:p>
          <a:p>
            <a:pPr marL="0" algn="just">
              <a:buNone/>
            </a:pPr>
            <a:endParaRPr lang="en-GB" sz="4600" dirty="0">
              <a:solidFill>
                <a:srgbClr val="FFFFCC"/>
              </a:solidFill>
              <a:latin typeface="Candara" pitchFamily="34" charset="0"/>
            </a:endParaRPr>
          </a:p>
          <a:p>
            <a:pPr marL="0" algn="just">
              <a:buNone/>
            </a:pPr>
            <a:endParaRPr lang="en-GB" sz="4600" dirty="0">
              <a:solidFill>
                <a:srgbClr val="FFFFCC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66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90" cy="686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328624"/>
            <a:ext cx="3509392" cy="2529376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608512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en-GB" sz="4400" b="1" dirty="0">
                <a:solidFill>
                  <a:srgbClr val="FFFFCC"/>
                </a:solidFill>
                <a:latin typeface="Candara" pitchFamily="34" charset="0"/>
              </a:rPr>
              <a:t>The overseer replied, “She is the Moabite who came back from Moab with Naomi. She said, ‘Please let me glean and gather among the sheaves behind the harvesters.’ </a:t>
            </a:r>
            <a:endParaRPr lang="en-GB" sz="4600" dirty="0">
              <a:solidFill>
                <a:srgbClr val="FFFFCC"/>
              </a:solidFill>
              <a:latin typeface="Candara" pitchFamily="34" charset="0"/>
            </a:endParaRPr>
          </a:p>
          <a:p>
            <a:pPr marL="0" algn="just">
              <a:buNone/>
            </a:pPr>
            <a:endParaRPr lang="en-GB" sz="4600" dirty="0">
              <a:solidFill>
                <a:srgbClr val="FFFFCC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66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90" cy="686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328624"/>
            <a:ext cx="3509392" cy="2529376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176464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en-GB" sz="4400" b="1" dirty="0">
                <a:solidFill>
                  <a:srgbClr val="FFFFCC"/>
                </a:solidFill>
                <a:latin typeface="Candara" pitchFamily="34" charset="0"/>
              </a:rPr>
              <a:t>She came into the field and has remained here from morning till now, except for a short rest in the shelter.”</a:t>
            </a:r>
            <a:endParaRPr lang="en-GB" sz="4600" dirty="0">
              <a:solidFill>
                <a:srgbClr val="FFFFCC"/>
              </a:solidFill>
              <a:latin typeface="Candara" pitchFamily="34" charset="0"/>
            </a:endParaRPr>
          </a:p>
          <a:p>
            <a:pPr marL="0" algn="just">
              <a:buNone/>
            </a:pPr>
            <a:endParaRPr lang="en-GB" sz="4600" dirty="0">
              <a:solidFill>
                <a:srgbClr val="FFFFCC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66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90" cy="686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328624"/>
            <a:ext cx="3509392" cy="2529376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176464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en-GB" sz="4400" b="1" dirty="0">
                <a:solidFill>
                  <a:srgbClr val="FFFFCC"/>
                </a:solidFill>
                <a:latin typeface="Candara" pitchFamily="34" charset="0"/>
              </a:rPr>
              <a:t>So Boaz said to Ruth, “My daughter, listen to me. Don’t go and glean in another field and don’t go away from here. </a:t>
            </a:r>
            <a:endParaRPr lang="en-GB" sz="4600" dirty="0">
              <a:solidFill>
                <a:srgbClr val="FFFFCC"/>
              </a:solidFill>
              <a:latin typeface="Candara" pitchFamily="34" charset="0"/>
            </a:endParaRPr>
          </a:p>
          <a:p>
            <a:pPr marL="0" algn="just">
              <a:buNone/>
            </a:pPr>
            <a:endParaRPr lang="en-GB" sz="4600" dirty="0">
              <a:solidFill>
                <a:srgbClr val="FFFFCC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66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90" cy="686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328624"/>
            <a:ext cx="3509392" cy="2529376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176464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en-GB" sz="4400" b="1" dirty="0">
                <a:solidFill>
                  <a:srgbClr val="FFFFCC"/>
                </a:solidFill>
                <a:latin typeface="Candara" pitchFamily="34" charset="0"/>
              </a:rPr>
              <a:t>Stay here with the women who work for me. Watch the field where the men are harvesting, and follow along after the women. I have told the men not to lay a hand on you. </a:t>
            </a:r>
            <a:endParaRPr lang="en-GB" sz="4600" dirty="0">
              <a:solidFill>
                <a:srgbClr val="FFFFCC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66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90" cy="686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328624"/>
            <a:ext cx="3509392" cy="2529376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464496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en-GB" sz="4400" b="1" dirty="0">
                <a:solidFill>
                  <a:srgbClr val="FFFFCC"/>
                </a:solidFill>
                <a:latin typeface="Candara" pitchFamily="34" charset="0"/>
              </a:rPr>
              <a:t>And whenever you are thirsty, go and get a drink from the water jars the men have filled.”</a:t>
            </a:r>
          </a:p>
          <a:p>
            <a:pPr marL="0" algn="just">
              <a:buNone/>
            </a:pPr>
            <a:r>
              <a:rPr lang="en-GB" sz="4400" b="1" dirty="0">
                <a:solidFill>
                  <a:srgbClr val="FFFFCC"/>
                </a:solidFill>
                <a:latin typeface="Candara" pitchFamily="34" charset="0"/>
              </a:rPr>
              <a:t>						</a:t>
            </a:r>
            <a:r>
              <a:rPr lang="en-GB" sz="4400" b="1" i="1" dirty="0">
                <a:solidFill>
                  <a:srgbClr val="FFFFCC"/>
                </a:solidFill>
                <a:latin typeface="Candara" pitchFamily="34" charset="0"/>
              </a:rPr>
              <a:t>Ruth 2:1-9</a:t>
            </a:r>
            <a:endParaRPr lang="en-GB" sz="4400" b="1" dirty="0">
              <a:solidFill>
                <a:srgbClr val="FFFFCC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66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90" cy="686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328624"/>
            <a:ext cx="3509392" cy="252937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66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IMG_12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589853"/>
            <a:ext cx="6840759" cy="5671612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IMG_12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965" b="23567"/>
          <a:stretch>
            <a:fillRect/>
          </a:stretch>
        </p:blipFill>
        <p:spPr>
          <a:xfrm>
            <a:off x="2195736" y="476672"/>
            <a:ext cx="4248472" cy="6085649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IMG_12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332656"/>
            <a:ext cx="4107181" cy="6157766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12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32656"/>
            <a:ext cx="4104456" cy="61532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12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89224"/>
            <a:ext cx="4536504" cy="60486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IMG_12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052736"/>
            <a:ext cx="3456383" cy="4758382"/>
          </a:xfrm>
          <a:ln>
            <a:solidFill>
              <a:schemeClr val="tx1"/>
            </a:solidFill>
          </a:ln>
        </p:spPr>
      </p:pic>
      <p:pic>
        <p:nvPicPr>
          <p:cNvPr id="4" name="Content Placeholder 3" descr="IMG_12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607563"/>
            <a:ext cx="5544616" cy="57258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7" y="0"/>
            <a:ext cx="9173290" cy="686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328624"/>
            <a:ext cx="3509392" cy="2529376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544616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en-GB" sz="4400" b="1" dirty="0">
                <a:solidFill>
                  <a:srgbClr val="FFFFCC"/>
                </a:solidFill>
                <a:latin typeface="Candara" pitchFamily="34" charset="0"/>
              </a:rPr>
              <a:t>Look up, Harry- you are no longer Colcord, you are Blondin. Until I clear this place be a part of me, mind, body, and soul. If I sway, sway with me. </a:t>
            </a:r>
          </a:p>
        </p:txBody>
      </p:sp>
    </p:spTree>
    <p:extLst>
      <p:ext uri="{BB962C8B-B14F-4D97-AF65-F5344CB8AC3E}">
        <p14:creationId xmlns:p14="http://schemas.microsoft.com/office/powerpoint/2010/main" val="393366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263</Words>
  <Application>Microsoft Office PowerPoint</Application>
  <PresentationFormat>On-screen Show (4:3)</PresentationFormat>
  <Paragraphs>21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Church</cp:lastModifiedBy>
  <cp:revision>7</cp:revision>
  <dcterms:created xsi:type="dcterms:W3CDTF">2018-09-14T15:37:50Z</dcterms:created>
  <dcterms:modified xsi:type="dcterms:W3CDTF">2018-10-25T12:42:09Z</dcterms:modified>
</cp:coreProperties>
</file>