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3" r:id="rId3"/>
    <p:sldId id="257" r:id="rId4"/>
    <p:sldId id="352" r:id="rId5"/>
    <p:sldId id="353" r:id="rId6"/>
    <p:sldId id="354" r:id="rId7"/>
    <p:sldId id="355" r:id="rId8"/>
    <p:sldId id="357" r:id="rId9"/>
    <p:sldId id="356" r:id="rId10"/>
    <p:sldId id="348" r:id="rId11"/>
    <p:sldId id="349" r:id="rId12"/>
    <p:sldId id="358" r:id="rId13"/>
    <p:sldId id="359" r:id="rId14"/>
    <p:sldId id="360" r:id="rId15"/>
    <p:sldId id="318" r:id="rId16"/>
    <p:sldId id="321" r:id="rId17"/>
    <p:sldId id="296" r:id="rId18"/>
    <p:sldId id="350" r:id="rId19"/>
    <p:sldId id="322" r:id="rId20"/>
    <p:sldId id="326" r:id="rId21"/>
    <p:sldId id="329" r:id="rId22"/>
    <p:sldId id="330" r:id="rId23"/>
    <p:sldId id="331" r:id="rId24"/>
    <p:sldId id="334" r:id="rId25"/>
    <p:sldId id="336" r:id="rId26"/>
    <p:sldId id="351" r:id="rId27"/>
    <p:sldId id="361" r:id="rId28"/>
    <p:sldId id="362" r:id="rId29"/>
    <p:sldId id="337" r:id="rId30"/>
    <p:sldId id="364" r:id="rId31"/>
    <p:sldId id="363" r:id="rId32"/>
    <p:sldId id="365" r:id="rId33"/>
    <p:sldId id="328" r:id="rId34"/>
    <p:sldId id="31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2A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1"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EF6573-A6BD-4EDC-A574-38BD2CB443F7}"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6FB3A2E-CC68-4D50-98AF-44EDD17AF6E5}" type="slidenum">
              <a:rPr lang="en-GB" smtClean="0"/>
              <a:t>‹#›</a:t>
            </a:fld>
            <a:endParaRPr lang="en-GB"/>
          </a:p>
        </p:txBody>
      </p:sp>
    </p:spTree>
    <p:extLst>
      <p:ext uri="{BB962C8B-B14F-4D97-AF65-F5344CB8AC3E}">
        <p14:creationId xmlns:p14="http://schemas.microsoft.com/office/powerpoint/2010/main" val="368370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F6573-A6BD-4EDC-A574-38BD2CB443F7}"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282919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F6573-A6BD-4EDC-A574-38BD2CB443F7}"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370103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F6573-A6BD-4EDC-A574-38BD2CB443F7}"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159944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CEF6573-A6BD-4EDC-A574-38BD2CB443F7}" type="datetimeFigureOut">
              <a:rPr lang="en-GB" smtClean="0"/>
              <a:t>26/06/2019</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6FB3A2E-CC68-4D50-98AF-44EDD17AF6E5}" type="slidenum">
              <a:rPr lang="en-GB" smtClean="0"/>
              <a:t>‹#›</a:t>
            </a:fld>
            <a:endParaRPr lang="en-GB"/>
          </a:p>
        </p:txBody>
      </p:sp>
    </p:spTree>
    <p:extLst>
      <p:ext uri="{BB962C8B-B14F-4D97-AF65-F5344CB8AC3E}">
        <p14:creationId xmlns:p14="http://schemas.microsoft.com/office/powerpoint/2010/main" val="15264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EF6573-A6BD-4EDC-A574-38BD2CB443F7}" type="datetimeFigureOut">
              <a:rPr lang="en-GB" smtClean="0"/>
              <a:t>26/06/2019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298820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EF6573-A6BD-4EDC-A574-38BD2CB443F7}" type="datetimeFigureOut">
              <a:rPr lang="en-GB" smtClean="0"/>
              <a:t>26/06/2019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325006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EF6573-A6BD-4EDC-A574-38BD2CB443F7}" type="datetimeFigureOut">
              <a:rPr lang="en-GB" smtClean="0"/>
              <a:t>26/06/2019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357126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F6573-A6BD-4EDC-A574-38BD2CB443F7}" type="datetimeFigureOut">
              <a:rPr lang="en-GB" smtClean="0"/>
              <a:t>26/06/2019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13153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EF6573-A6BD-4EDC-A574-38BD2CB443F7}" type="datetimeFigureOut">
              <a:rPr lang="en-GB" smtClean="0"/>
              <a:t>26/06/2019</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171217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EF6573-A6BD-4EDC-A574-38BD2CB443F7}" type="datetimeFigureOut">
              <a:rPr lang="en-GB" smtClean="0"/>
              <a:t>26/06/2019</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384866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CEF6573-A6BD-4EDC-A574-38BD2CB443F7}" type="datetimeFigureOut">
              <a:rPr lang="en-GB" smtClean="0"/>
              <a:t>26/06/2019</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6FB3A2E-CC68-4D50-98AF-44EDD17AF6E5}" type="slidenum">
              <a:rPr lang="en-GB" smtClean="0"/>
              <a:t>‹#›</a:t>
            </a:fld>
            <a:endParaRPr lang="en-GB"/>
          </a:p>
        </p:txBody>
      </p:sp>
    </p:spTree>
    <p:extLst>
      <p:ext uri="{BB962C8B-B14F-4D97-AF65-F5344CB8AC3E}">
        <p14:creationId xmlns:p14="http://schemas.microsoft.com/office/powerpoint/2010/main" val="5977145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502C-4BC9-449C-BBC1-8831CEC16044}"/>
              </a:ext>
            </a:extLst>
          </p:cNvPr>
          <p:cNvSpPr>
            <a:spLocks noGrp="1"/>
          </p:cNvSpPr>
          <p:nvPr>
            <p:ph type="ctrTitle"/>
          </p:nvPr>
        </p:nvSpPr>
        <p:spPr>
          <a:xfrm>
            <a:off x="1033669" y="2027582"/>
            <a:ext cx="10124661" cy="1719470"/>
          </a:xfrm>
        </p:spPr>
        <p:txBody>
          <a:bodyPr/>
          <a:lstStyle/>
          <a:p>
            <a:r>
              <a:rPr lang="en-GB" sz="12500" dirty="0"/>
              <a:t>Built to worship</a:t>
            </a:r>
          </a:p>
        </p:txBody>
      </p:sp>
    </p:spTree>
    <p:extLst>
      <p:ext uri="{BB962C8B-B14F-4D97-AF65-F5344CB8AC3E}">
        <p14:creationId xmlns:p14="http://schemas.microsoft.com/office/powerpoint/2010/main" val="292673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50DC-5958-43CF-989B-FA7964E6E9E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0CA218B-1D62-4A64-B2E6-36A4B6E2AE7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1031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982176"/>
            <a:ext cx="10838985" cy="4893647"/>
          </a:xfrm>
          <a:prstGeom prst="rect">
            <a:avLst/>
          </a:prstGeom>
          <a:noFill/>
        </p:spPr>
        <p:txBody>
          <a:bodyPr wrap="square" rtlCol="0">
            <a:spAutoFit/>
          </a:bodyPr>
          <a:lstStyle/>
          <a:p>
            <a:pPr algn="just"/>
            <a:r>
              <a:rPr lang="en-GB" sz="5200" dirty="0"/>
              <a:t>Now John’s disciples and the Pharisees were fasting. Some people came and asked Jesus, “How is it that John’s disciples and the disciples of the Pharisees are fasting, but yours are not?”</a:t>
            </a:r>
          </a:p>
        </p:txBody>
      </p:sp>
    </p:spTree>
    <p:extLst>
      <p:ext uri="{BB962C8B-B14F-4D97-AF65-F5344CB8AC3E}">
        <p14:creationId xmlns:p14="http://schemas.microsoft.com/office/powerpoint/2010/main" val="300080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1382286"/>
            <a:ext cx="10838985" cy="4093428"/>
          </a:xfrm>
          <a:prstGeom prst="rect">
            <a:avLst/>
          </a:prstGeom>
          <a:noFill/>
        </p:spPr>
        <p:txBody>
          <a:bodyPr wrap="square" rtlCol="0">
            <a:spAutoFit/>
          </a:bodyPr>
          <a:lstStyle/>
          <a:p>
            <a:pPr algn="just"/>
            <a:r>
              <a:rPr lang="en-GB" sz="5200" dirty="0"/>
              <a:t>Jesus answered, “How can the guests of the bridegroom fast while he is with them? They cannot, so long as they have him with them. </a:t>
            </a:r>
          </a:p>
        </p:txBody>
      </p:sp>
    </p:spTree>
    <p:extLst>
      <p:ext uri="{BB962C8B-B14F-4D97-AF65-F5344CB8AC3E}">
        <p14:creationId xmlns:p14="http://schemas.microsoft.com/office/powerpoint/2010/main" val="257740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2182505"/>
            <a:ext cx="10838985" cy="2492990"/>
          </a:xfrm>
          <a:prstGeom prst="rect">
            <a:avLst/>
          </a:prstGeom>
          <a:noFill/>
        </p:spPr>
        <p:txBody>
          <a:bodyPr wrap="square" rtlCol="0">
            <a:spAutoFit/>
          </a:bodyPr>
          <a:lstStyle/>
          <a:p>
            <a:pPr algn="just"/>
            <a:r>
              <a:rPr lang="en-GB" sz="5200" dirty="0"/>
              <a:t>But the time will come when the bridegroom will be taken from them, and on that day they will fast.</a:t>
            </a:r>
          </a:p>
        </p:txBody>
      </p:sp>
    </p:spTree>
    <p:extLst>
      <p:ext uri="{BB962C8B-B14F-4D97-AF65-F5344CB8AC3E}">
        <p14:creationId xmlns:p14="http://schemas.microsoft.com/office/powerpoint/2010/main" val="37907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982176"/>
            <a:ext cx="10838985" cy="4893647"/>
          </a:xfrm>
          <a:prstGeom prst="rect">
            <a:avLst/>
          </a:prstGeom>
          <a:noFill/>
        </p:spPr>
        <p:txBody>
          <a:bodyPr wrap="square" rtlCol="0">
            <a:spAutoFit/>
          </a:bodyPr>
          <a:lstStyle/>
          <a:p>
            <a:pPr algn="just"/>
            <a:r>
              <a:rPr lang="en-GB" sz="5200" dirty="0"/>
              <a:t>“No one sews a patch of unshrunk cloth on an old garment. Otherwise, the new piece will pull away from the old, making the tear worse. And no one pours new wine into old wineskins. </a:t>
            </a:r>
          </a:p>
        </p:txBody>
      </p:sp>
    </p:spTree>
    <p:extLst>
      <p:ext uri="{BB962C8B-B14F-4D97-AF65-F5344CB8AC3E}">
        <p14:creationId xmlns:p14="http://schemas.microsoft.com/office/powerpoint/2010/main" val="2126277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982176"/>
            <a:ext cx="10838985" cy="4893647"/>
          </a:xfrm>
          <a:prstGeom prst="rect">
            <a:avLst/>
          </a:prstGeom>
          <a:noFill/>
        </p:spPr>
        <p:txBody>
          <a:bodyPr wrap="square" rtlCol="0">
            <a:spAutoFit/>
          </a:bodyPr>
          <a:lstStyle/>
          <a:p>
            <a:pPr algn="just"/>
            <a:r>
              <a:rPr lang="en-GB" sz="5200" dirty="0"/>
              <a:t>Otherwise, the wine will burst the skins, and both the wine and the wineskins will be ruined. No, they pour new wine into new wineskins.”</a:t>
            </a:r>
          </a:p>
          <a:p>
            <a:pPr algn="ctr"/>
            <a:r>
              <a:rPr lang="en-GB" sz="5200" dirty="0"/>
              <a:t>	</a:t>
            </a:r>
            <a:r>
              <a:rPr lang="en-GB" sz="5200" dirty="0">
                <a:solidFill>
                  <a:srgbClr val="AD2A07"/>
                </a:solidFill>
              </a:rPr>
              <a:t>Mark 2:18-22</a:t>
            </a:r>
          </a:p>
        </p:txBody>
      </p:sp>
    </p:spTree>
    <p:extLst>
      <p:ext uri="{BB962C8B-B14F-4D97-AF65-F5344CB8AC3E}">
        <p14:creationId xmlns:p14="http://schemas.microsoft.com/office/powerpoint/2010/main" val="53604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76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1382286"/>
            <a:ext cx="10838985" cy="4093428"/>
          </a:xfrm>
          <a:prstGeom prst="rect">
            <a:avLst/>
          </a:prstGeom>
          <a:noFill/>
        </p:spPr>
        <p:txBody>
          <a:bodyPr wrap="square" rtlCol="0">
            <a:spAutoFit/>
          </a:bodyPr>
          <a:lstStyle/>
          <a:p>
            <a:pPr algn="just"/>
            <a:r>
              <a:rPr lang="en-GB" sz="5200" dirty="0"/>
              <a:t>Do not think that I have come to abolish the Law or the Prophets; I have not come to abolish them but to fulfil them.</a:t>
            </a:r>
          </a:p>
          <a:p>
            <a:pPr algn="just"/>
            <a:r>
              <a:rPr lang="en-GB" sz="5200" dirty="0">
                <a:solidFill>
                  <a:srgbClr val="AD2A07"/>
                </a:solidFill>
              </a:rPr>
              <a:t>										Matthew 5:17</a:t>
            </a:r>
          </a:p>
        </p:txBody>
      </p:sp>
    </p:spTree>
    <p:extLst>
      <p:ext uri="{BB962C8B-B14F-4D97-AF65-F5344CB8AC3E}">
        <p14:creationId xmlns:p14="http://schemas.microsoft.com/office/powerpoint/2010/main" val="301109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72E31-20C3-4C97-8E09-64D45D1AFB8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6215A93-F483-4CCE-AF77-50131B5917E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78167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582067"/>
            <a:ext cx="10838985" cy="5693866"/>
          </a:xfrm>
          <a:prstGeom prst="rect">
            <a:avLst/>
          </a:prstGeom>
          <a:noFill/>
        </p:spPr>
        <p:txBody>
          <a:bodyPr wrap="square" rtlCol="0">
            <a:spAutoFit/>
          </a:bodyPr>
          <a:lstStyle/>
          <a:p>
            <a:pPr algn="just"/>
            <a:r>
              <a:rPr lang="en-GB" sz="5200" dirty="0"/>
              <a:t>Every teacher of the law who has become a disciple in the kingdom of heaven is like the owner of a house who brings out of his storeroom new treasures as well as old.									</a:t>
            </a:r>
          </a:p>
          <a:p>
            <a:pPr algn="just"/>
            <a:r>
              <a:rPr lang="en-GB" sz="5200" dirty="0"/>
              <a:t>				</a:t>
            </a:r>
            <a:r>
              <a:rPr lang="en-GB" sz="5200" dirty="0">
                <a:solidFill>
                  <a:srgbClr val="AD2A07"/>
                </a:solidFill>
              </a:rPr>
              <a:t>Matthew 13:52</a:t>
            </a:r>
          </a:p>
        </p:txBody>
      </p:sp>
    </p:spTree>
    <p:extLst>
      <p:ext uri="{BB962C8B-B14F-4D97-AF65-F5344CB8AC3E}">
        <p14:creationId xmlns:p14="http://schemas.microsoft.com/office/powerpoint/2010/main" val="53987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2182505"/>
            <a:ext cx="10838985" cy="1692771"/>
          </a:xfrm>
          <a:prstGeom prst="rect">
            <a:avLst/>
          </a:prstGeom>
          <a:noFill/>
        </p:spPr>
        <p:txBody>
          <a:bodyPr wrap="square" rtlCol="0">
            <a:spAutoFit/>
          </a:bodyPr>
          <a:lstStyle/>
          <a:p>
            <a:pPr algn="ctr"/>
            <a:r>
              <a:rPr lang="en-GB" sz="5200" dirty="0"/>
              <a:t>What’s the most unpopular benign opinion you hold?</a:t>
            </a:r>
          </a:p>
        </p:txBody>
      </p:sp>
    </p:spTree>
    <p:extLst>
      <p:ext uri="{BB962C8B-B14F-4D97-AF65-F5344CB8AC3E}">
        <p14:creationId xmlns:p14="http://schemas.microsoft.com/office/powerpoint/2010/main" val="377000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C0DD3-6880-4A73-83EA-A90961841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DA7F573-822F-48DA-8EED-B557A17E3C6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30408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582067"/>
            <a:ext cx="10838985" cy="5693866"/>
          </a:xfrm>
          <a:prstGeom prst="rect">
            <a:avLst/>
          </a:prstGeom>
          <a:noFill/>
        </p:spPr>
        <p:txBody>
          <a:bodyPr wrap="square" rtlCol="0">
            <a:spAutoFit/>
          </a:bodyPr>
          <a:lstStyle/>
          <a:p>
            <a:pPr algn="just"/>
            <a:r>
              <a:rPr lang="en-GB" sz="5200" dirty="0"/>
              <a:t>The plan of God is not to choose some people, and then exclude and push away other people…the plan is to choose a people so that through those people God could reach all the people.					     																	</a:t>
            </a:r>
            <a:r>
              <a:rPr lang="en-GB" sz="5200" dirty="0">
                <a:solidFill>
                  <a:srgbClr val="AD2A07"/>
                </a:solidFill>
              </a:rPr>
              <a:t>Jon Middendorf</a:t>
            </a:r>
            <a:endParaRPr lang="en-GB" sz="5200" dirty="0"/>
          </a:p>
        </p:txBody>
      </p:sp>
    </p:spTree>
    <p:extLst>
      <p:ext uri="{BB962C8B-B14F-4D97-AF65-F5344CB8AC3E}">
        <p14:creationId xmlns:p14="http://schemas.microsoft.com/office/powerpoint/2010/main" val="348280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DF2B-015B-4DE0-9291-F56556B086E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ED8243C-113F-4689-A4E7-88B41FE7A0C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61058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2182505"/>
            <a:ext cx="10838985" cy="2492990"/>
          </a:xfrm>
          <a:prstGeom prst="rect">
            <a:avLst/>
          </a:prstGeom>
          <a:noFill/>
        </p:spPr>
        <p:txBody>
          <a:bodyPr wrap="square" rtlCol="0">
            <a:spAutoFit/>
          </a:bodyPr>
          <a:lstStyle/>
          <a:p>
            <a:pPr algn="just"/>
            <a:r>
              <a:rPr lang="en-GB" sz="5200" dirty="0"/>
              <a:t>An island of holiness in a sea of pollution.										     													</a:t>
            </a:r>
            <a:r>
              <a:rPr lang="en-GB" sz="5200" dirty="0">
                <a:solidFill>
                  <a:srgbClr val="AD2A07"/>
                </a:solidFill>
              </a:rPr>
              <a:t>Kent Brower</a:t>
            </a:r>
          </a:p>
        </p:txBody>
      </p:sp>
    </p:spTree>
    <p:extLst>
      <p:ext uri="{BB962C8B-B14F-4D97-AF65-F5344CB8AC3E}">
        <p14:creationId xmlns:p14="http://schemas.microsoft.com/office/powerpoint/2010/main" val="127170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DBD6-84DB-457D-8B01-41FEDFB5F29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AAC8B4-7452-4161-97BD-6D68672E658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9297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1782395"/>
            <a:ext cx="10838985" cy="3293209"/>
          </a:xfrm>
          <a:prstGeom prst="rect">
            <a:avLst/>
          </a:prstGeom>
          <a:noFill/>
        </p:spPr>
        <p:txBody>
          <a:bodyPr wrap="square" rtlCol="0">
            <a:spAutoFit/>
          </a:bodyPr>
          <a:lstStyle/>
          <a:p>
            <a:pPr algn="just"/>
            <a:r>
              <a:rPr lang="en-GB" sz="5200" dirty="0"/>
              <a:t>No-one after drinking old wine wants the new, for they say, ‘The old is better.’								     										</a:t>
            </a:r>
            <a:r>
              <a:rPr lang="en-GB" sz="5200" dirty="0">
                <a:solidFill>
                  <a:srgbClr val="AD2A07"/>
                </a:solidFill>
              </a:rPr>
              <a:t>					Luke 5:39</a:t>
            </a:r>
            <a:endParaRPr lang="en-GB" sz="5200" dirty="0"/>
          </a:p>
        </p:txBody>
      </p:sp>
    </p:spTree>
    <p:extLst>
      <p:ext uri="{BB962C8B-B14F-4D97-AF65-F5344CB8AC3E}">
        <p14:creationId xmlns:p14="http://schemas.microsoft.com/office/powerpoint/2010/main" val="281656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0F8C-A1E8-4CBD-8C55-F82F54F67E3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3F8E18-59A0-4988-BCFE-176BA864BCF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45432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eldon's spot">
            <a:hlinkClick r:id="" action="ppaction://media"/>
            <a:extLst>
              <a:ext uri="{FF2B5EF4-FFF2-40B4-BE49-F238E27FC236}">
                <a16:creationId xmlns:a16="http://schemas.microsoft.com/office/drawing/2014/main" id="{122F5EE3-2C5B-48D4-9CED-3F4F1A71ED4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28466" y="620012"/>
            <a:ext cx="7335067" cy="5617975"/>
          </a:xfrm>
        </p:spPr>
      </p:pic>
    </p:spTree>
    <p:extLst>
      <p:ext uri="{BB962C8B-B14F-4D97-AF65-F5344CB8AC3E}">
        <p14:creationId xmlns:p14="http://schemas.microsoft.com/office/powerpoint/2010/main" val="23023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858A-D740-4C1A-B8AF-59FED3365F7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62586C-3BDE-4322-B9A5-76BB4071952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85514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1782395"/>
            <a:ext cx="10838985" cy="3293209"/>
          </a:xfrm>
          <a:prstGeom prst="rect">
            <a:avLst/>
          </a:prstGeom>
          <a:noFill/>
        </p:spPr>
        <p:txBody>
          <a:bodyPr wrap="square" rtlCol="0">
            <a:spAutoFit/>
          </a:bodyPr>
          <a:lstStyle/>
          <a:p>
            <a:pPr algn="just"/>
            <a:r>
              <a:rPr lang="en-GB" sz="5200" dirty="0"/>
              <a:t>You formed us for yourself, oh Lord, and our hearts are restless ‘til they rest in you.			     																			</a:t>
            </a:r>
            <a:r>
              <a:rPr lang="en-GB" sz="5200" dirty="0">
                <a:solidFill>
                  <a:srgbClr val="AD2A07"/>
                </a:solidFill>
              </a:rPr>
              <a:t>Augustine</a:t>
            </a:r>
            <a:endParaRPr lang="en-GB" sz="5200" dirty="0"/>
          </a:p>
        </p:txBody>
      </p:sp>
    </p:spTree>
    <p:extLst>
      <p:ext uri="{BB962C8B-B14F-4D97-AF65-F5344CB8AC3E}">
        <p14:creationId xmlns:p14="http://schemas.microsoft.com/office/powerpoint/2010/main" val="349812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564" t="14707" r="12839" b="18556"/>
          <a:stretch/>
        </p:blipFill>
        <p:spPr>
          <a:xfrm>
            <a:off x="1492777" y="1689409"/>
            <a:ext cx="9206445" cy="3479181"/>
          </a:xfrm>
          <a:ln w="12700">
            <a:solidFill>
              <a:schemeClr val="tx1"/>
            </a:solidFill>
          </a:ln>
        </p:spPr>
      </p:pic>
    </p:spTree>
    <p:extLst>
      <p:ext uri="{BB962C8B-B14F-4D97-AF65-F5344CB8AC3E}">
        <p14:creationId xmlns:p14="http://schemas.microsoft.com/office/powerpoint/2010/main" val="2403652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3F89-1378-4DEB-92FA-0655C357F74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F99CB07-D4AD-495A-B190-2B6B60098BC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534239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2182505"/>
            <a:ext cx="10838985" cy="2492990"/>
          </a:xfrm>
          <a:prstGeom prst="rect">
            <a:avLst/>
          </a:prstGeom>
          <a:noFill/>
        </p:spPr>
        <p:txBody>
          <a:bodyPr wrap="square" rtlCol="0">
            <a:spAutoFit/>
          </a:bodyPr>
          <a:lstStyle/>
          <a:p>
            <a:pPr algn="just"/>
            <a:r>
              <a:rPr lang="en-GB" sz="5200" dirty="0"/>
              <a:t>Do you find yourself in need of grace? Take some.			     																			</a:t>
            </a:r>
            <a:r>
              <a:rPr lang="en-GB" sz="5200" dirty="0">
                <a:solidFill>
                  <a:srgbClr val="AD2A07"/>
                </a:solidFill>
              </a:rPr>
              <a:t>Reuben Welch</a:t>
            </a:r>
            <a:endParaRPr lang="en-GB" sz="5200" dirty="0"/>
          </a:p>
        </p:txBody>
      </p:sp>
    </p:spTree>
    <p:extLst>
      <p:ext uri="{BB962C8B-B14F-4D97-AF65-F5344CB8AC3E}">
        <p14:creationId xmlns:p14="http://schemas.microsoft.com/office/powerpoint/2010/main" val="2915477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ADA6-A01B-4250-88AF-F83CE1F454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F59763-47F5-40A5-8751-F4267A81BED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76295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1782395"/>
            <a:ext cx="10838985" cy="3293209"/>
          </a:xfrm>
          <a:prstGeom prst="rect">
            <a:avLst/>
          </a:prstGeom>
          <a:noFill/>
        </p:spPr>
        <p:txBody>
          <a:bodyPr wrap="square" rtlCol="0">
            <a:spAutoFit/>
          </a:bodyPr>
          <a:lstStyle/>
          <a:p>
            <a:pPr algn="just"/>
            <a:r>
              <a:rPr lang="en-GB" sz="5200" dirty="0"/>
              <a:t>This boundary-smashing Jesus is our only hope of deliverance from all that holds us captive. </a:t>
            </a:r>
          </a:p>
          <a:p>
            <a:pPr algn="just"/>
            <a:r>
              <a:rPr lang="en-GB" sz="5200" dirty="0"/>
              <a:t>										</a:t>
            </a:r>
            <a:r>
              <a:rPr lang="en-GB" sz="5200" dirty="0">
                <a:solidFill>
                  <a:srgbClr val="AD2A07"/>
                </a:solidFill>
              </a:rPr>
              <a:t>	Elisabeth Johnson</a:t>
            </a:r>
          </a:p>
        </p:txBody>
      </p:sp>
    </p:spTree>
    <p:extLst>
      <p:ext uri="{BB962C8B-B14F-4D97-AF65-F5344CB8AC3E}">
        <p14:creationId xmlns:p14="http://schemas.microsoft.com/office/powerpoint/2010/main" val="3073898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502C-4BC9-449C-BBC1-8831CEC16044}"/>
              </a:ext>
            </a:extLst>
          </p:cNvPr>
          <p:cNvSpPr>
            <a:spLocks noGrp="1"/>
          </p:cNvSpPr>
          <p:nvPr>
            <p:ph type="ctrTitle"/>
          </p:nvPr>
        </p:nvSpPr>
        <p:spPr>
          <a:xfrm>
            <a:off x="1033669" y="2027582"/>
            <a:ext cx="10124661" cy="1719470"/>
          </a:xfrm>
        </p:spPr>
        <p:txBody>
          <a:bodyPr/>
          <a:lstStyle/>
          <a:p>
            <a:r>
              <a:rPr lang="en-GB" sz="12500" dirty="0"/>
              <a:t>Built to worship</a:t>
            </a:r>
          </a:p>
        </p:txBody>
      </p:sp>
    </p:spTree>
    <p:extLst>
      <p:ext uri="{BB962C8B-B14F-4D97-AF65-F5344CB8AC3E}">
        <p14:creationId xmlns:p14="http://schemas.microsoft.com/office/powerpoint/2010/main" val="316095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81" t="9134" r="12187" b="22917"/>
          <a:stretch/>
        </p:blipFill>
        <p:spPr>
          <a:xfrm>
            <a:off x="1434578" y="1664319"/>
            <a:ext cx="9322843" cy="3529361"/>
          </a:xfrm>
          <a:ln w="12700">
            <a:solidFill>
              <a:schemeClr val="tx1"/>
            </a:solidFill>
          </a:ln>
        </p:spPr>
      </p:pic>
    </p:spTree>
    <p:extLst>
      <p:ext uri="{BB962C8B-B14F-4D97-AF65-F5344CB8AC3E}">
        <p14:creationId xmlns:p14="http://schemas.microsoft.com/office/powerpoint/2010/main" val="123094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522" t="11612" r="13016" b="22038"/>
          <a:stretch/>
        </p:blipFill>
        <p:spPr>
          <a:xfrm>
            <a:off x="1421809" y="1669895"/>
            <a:ext cx="9348382" cy="3518209"/>
          </a:xfrm>
          <a:ln w="12700">
            <a:solidFill>
              <a:schemeClr val="tx1"/>
            </a:solidFill>
          </a:ln>
        </p:spPr>
      </p:pic>
    </p:spTree>
    <p:extLst>
      <p:ext uri="{BB962C8B-B14F-4D97-AF65-F5344CB8AC3E}">
        <p14:creationId xmlns:p14="http://schemas.microsoft.com/office/powerpoint/2010/main" val="376861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381" t="8321" r="12606" b="17511"/>
          <a:stretch/>
        </p:blipFill>
        <p:spPr>
          <a:xfrm>
            <a:off x="1645995" y="1569534"/>
            <a:ext cx="8900010" cy="3718932"/>
          </a:xfrm>
          <a:ln w="12700">
            <a:solidFill>
              <a:schemeClr val="tx1"/>
            </a:solidFill>
          </a:ln>
        </p:spPr>
      </p:pic>
    </p:spTree>
    <p:extLst>
      <p:ext uri="{BB962C8B-B14F-4D97-AF65-F5344CB8AC3E}">
        <p14:creationId xmlns:p14="http://schemas.microsoft.com/office/powerpoint/2010/main" val="359375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573" t="13568" r="12685" b="20465"/>
          <a:stretch/>
        </p:blipFill>
        <p:spPr>
          <a:xfrm>
            <a:off x="1311115" y="1644805"/>
            <a:ext cx="9569769" cy="3568390"/>
          </a:xfrm>
          <a:ln w="12700">
            <a:solidFill>
              <a:schemeClr val="tx1"/>
            </a:solidFill>
          </a:ln>
        </p:spPr>
      </p:pic>
    </p:spTree>
    <p:extLst>
      <p:ext uri="{BB962C8B-B14F-4D97-AF65-F5344CB8AC3E}">
        <p14:creationId xmlns:p14="http://schemas.microsoft.com/office/powerpoint/2010/main" val="3586641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935" b="24055"/>
          <a:stretch/>
        </p:blipFill>
        <p:spPr>
          <a:xfrm>
            <a:off x="3497766" y="504355"/>
            <a:ext cx="5196467" cy="5849290"/>
          </a:xfrm>
          <a:ln w="12700">
            <a:solidFill>
              <a:schemeClr val="tx1"/>
            </a:solidFill>
          </a:ln>
        </p:spPr>
      </p:pic>
    </p:spTree>
    <p:extLst>
      <p:ext uri="{BB962C8B-B14F-4D97-AF65-F5344CB8AC3E}">
        <p14:creationId xmlns:p14="http://schemas.microsoft.com/office/powerpoint/2010/main" val="123190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55" t="17031" r="12554" b="16719"/>
          <a:stretch/>
        </p:blipFill>
        <p:spPr>
          <a:xfrm>
            <a:off x="1270759" y="1640623"/>
            <a:ext cx="9650482" cy="3576754"/>
          </a:xfrm>
          <a:ln w="12700">
            <a:solidFill>
              <a:schemeClr val="tx1"/>
            </a:solidFill>
          </a:ln>
        </p:spPr>
      </p:pic>
    </p:spTree>
    <p:extLst>
      <p:ext uri="{BB962C8B-B14F-4D97-AF65-F5344CB8AC3E}">
        <p14:creationId xmlns:p14="http://schemas.microsoft.com/office/powerpoint/2010/main" val="247738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380</TotalTime>
  <Words>354</Words>
  <Application>Microsoft Office PowerPoint</Application>
  <PresentationFormat>Widescreen</PresentationFormat>
  <Paragraphs>20</Paragraphs>
  <Slides>34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Rockwell</vt:lpstr>
      <vt:lpstr>Rockwell Condensed</vt:lpstr>
      <vt:lpstr>Wingdings</vt:lpstr>
      <vt:lpstr>Wood Type</vt:lpstr>
      <vt:lpstr>Built to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Built to worship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Built to worship</dc:title>
  <dc:creator>David Gilmour</dc:creator>
  <cp:lastModifiedBy>David Gilmour</cp:lastModifiedBy>
  <cp:revision>8</cp:revision>
  <dcterms:created xsi:type="dcterms:W3CDTF">2019-04-30T15:52:28Z</dcterms:created>
  <dcterms:modified xsi:type="dcterms:W3CDTF">2019-06-26T15:35:56Z</dcterms:modified>
</cp:coreProperties>
</file>