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48" r:id="rId4"/>
    <p:sldId id="351" r:id="rId5"/>
    <p:sldId id="350" r:id="rId6"/>
    <p:sldId id="349" r:id="rId7"/>
    <p:sldId id="347" r:id="rId8"/>
    <p:sldId id="352" r:id="rId9"/>
    <p:sldId id="353" r:id="rId10"/>
    <p:sldId id="305" r:id="rId11"/>
    <p:sldId id="257" r:id="rId12"/>
    <p:sldId id="312" r:id="rId13"/>
    <p:sldId id="354" r:id="rId14"/>
    <p:sldId id="313" r:id="rId15"/>
    <p:sldId id="314" r:id="rId16"/>
    <p:sldId id="265" r:id="rId17"/>
    <p:sldId id="283" r:id="rId18"/>
    <p:sldId id="333" r:id="rId19"/>
    <p:sldId id="328" r:id="rId20"/>
    <p:sldId id="336" r:id="rId21"/>
    <p:sldId id="341" r:id="rId22"/>
    <p:sldId id="267" r:id="rId23"/>
    <p:sldId id="343" r:id="rId24"/>
    <p:sldId id="355" r:id="rId25"/>
    <p:sldId id="344" r:id="rId26"/>
    <p:sldId id="356" r:id="rId27"/>
    <p:sldId id="345" r:id="rId28"/>
    <p:sldId id="34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3" autoAdjust="0"/>
    <p:restoredTop sz="94660"/>
  </p:normalViewPr>
  <p:slideViewPr>
    <p:cSldViewPr>
      <p:cViewPr varScale="1">
        <p:scale>
          <a:sx n="56" d="100"/>
          <a:sy n="56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CA251-5AB5-4911-A1C1-BA75C2E1298B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er Story Slide.png"/>
          <p:cNvPicPr>
            <a:picLocks noChangeAspect="1"/>
          </p:cNvPicPr>
          <p:nvPr/>
        </p:nvPicPr>
        <p:blipFill>
          <a:blip r:embed="rId2" cstate="print"/>
          <a:srcRect l="5113" r="6555"/>
          <a:stretch>
            <a:fillRect/>
          </a:stretch>
        </p:blipFill>
        <p:spPr>
          <a:xfrm>
            <a:off x="0" y="332656"/>
            <a:ext cx="8964488" cy="6270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After this I looked, and there before me was a great multitude that no one could count, from every nation, tribe, people and language, standing before the throne and before the Lamb. 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55679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They were wearing white robes and were holding palm branches in their hands. And they cried out in a loud voice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: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772816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“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Salvation belongs to our God,</a:t>
            </a:r>
            <a:b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who sits on the throne,</a:t>
            </a:r>
            <a:b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and to the Lamb.”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836712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All the angels were standing around the throne and around the elders and the four living creatures. They fell down on their faces before the throne and worshiped God, saying: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“Amen!</a:t>
            </a:r>
            <a:b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Praise and 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glory and 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wisdom and thanks and honour</a:t>
            </a:r>
            <a:b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and power and strength</a:t>
            </a:r>
            <a:b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be to our God for ever and ever.</a:t>
            </a:r>
            <a:b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Amen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!”</a:t>
            </a:r>
          </a:p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                </a:t>
            </a:r>
            <a:r>
              <a:rPr lang="en-GB" sz="4800" b="1" i="1" dirty="0" smtClean="0">
                <a:solidFill>
                  <a:schemeClr val="bg1"/>
                </a:solidFill>
                <a:latin typeface="Candara" pitchFamily="34" charset="0"/>
              </a:rPr>
              <a:t>Revelation 7:9-12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ristno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15" r="25377" b="3226"/>
          <a:stretch>
            <a:fillRect/>
          </a:stretch>
        </p:blipFill>
        <p:spPr>
          <a:xfrm>
            <a:off x="395536" y="1052736"/>
            <a:ext cx="8448938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836712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Oh how little we know of this deep book! At least how little do I know!...I by no means pretend to understand, or explain all that is contained in this mysterious book. 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				   </a:t>
            </a:r>
            <a:r>
              <a:rPr lang="en-GB" sz="4800" b="1" i="1" dirty="0" smtClean="0">
                <a:solidFill>
                  <a:schemeClr val="bg1"/>
                </a:solidFill>
                <a:latin typeface="Candara" pitchFamily="34" charset="0"/>
              </a:rPr>
              <a:t>John Wesley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bbey R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88163"/>
            <a:ext cx="6993515" cy="394295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06084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You are a tree in a story about a forest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</a:p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  </a:t>
            </a:r>
            <a:r>
              <a:rPr lang="en-GB" sz="4800" b="1" i="1" dirty="0" smtClean="0">
                <a:solidFill>
                  <a:schemeClr val="bg1"/>
                </a:solidFill>
                <a:latin typeface="Candara" pitchFamily="34" charset="0"/>
              </a:rPr>
              <a:t>Donald Miller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700808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The cult of busyness that has become a modern badge of honour. 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 </a:t>
            </a:r>
            <a:r>
              <a:rPr lang="en-GB" sz="4800" b="1" i="1" dirty="0" smtClean="0">
                <a:solidFill>
                  <a:schemeClr val="bg1"/>
                </a:solidFill>
                <a:latin typeface="Candara" pitchFamily="34" charset="0"/>
              </a:rPr>
              <a:t>J </a:t>
            </a:r>
            <a:r>
              <a:rPr lang="en-GB" sz="4800" b="1" i="1" dirty="0" smtClean="0">
                <a:solidFill>
                  <a:schemeClr val="bg1"/>
                </a:solidFill>
                <a:latin typeface="Candara" pitchFamily="34" charset="0"/>
              </a:rPr>
              <a:t>Olds and R Schwartz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24744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As to the Church, where else shall we go, except to the Bride of Christ, one flesh with Christ? Though she is a harlot at times, she is our Mother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</a:p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			</a:t>
            </a:r>
            <a:r>
              <a:rPr lang="en-GB" sz="4800" b="1" i="1" dirty="0" smtClean="0">
                <a:solidFill>
                  <a:schemeClr val="bg1"/>
                </a:solidFill>
                <a:latin typeface="Candara" pitchFamily="34" charset="0"/>
              </a:rPr>
              <a:t>Dorothy Day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20688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John's Revelation is...the promise of God to create a world where all have a place, where hierarchies disappear, where all live together in harmony and peace.</a:t>
            </a:r>
          </a:p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		  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	  </a:t>
            </a:r>
            <a:r>
              <a:rPr lang="en-GB" sz="4800" b="1" i="1" dirty="0" smtClean="0">
                <a:solidFill>
                  <a:schemeClr val="bg1"/>
                </a:solidFill>
                <a:latin typeface="Candara" pitchFamily="34" charset="0"/>
              </a:rPr>
              <a:t>John Holbert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bbey R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92716"/>
            <a:ext cx="6993515" cy="3933852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bbey R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92716"/>
            <a:ext cx="6993515" cy="3933851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bbey R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028470"/>
            <a:ext cx="6993515" cy="466234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bbey R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92716"/>
            <a:ext cx="6993515" cy="3933852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bbey R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544028" cy="376313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bbey R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2578" y="1412776"/>
            <a:ext cx="6690023" cy="376313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bbey R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6809012" cy="4536504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4378</TotalTime>
  <Words>199</Words>
  <Application>Microsoft Office PowerPoint</Application>
  <PresentationFormat>On-screen Show (4:3)</PresentationFormat>
  <Paragraphs>16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STORY/ COUNTER STORY</dc:title>
  <dc:creator>David Gilmour</dc:creator>
  <cp:lastModifiedBy>David Gilmour</cp:lastModifiedBy>
  <cp:revision>13</cp:revision>
  <dcterms:created xsi:type="dcterms:W3CDTF">2018-12-14T16:48:03Z</dcterms:created>
  <dcterms:modified xsi:type="dcterms:W3CDTF">2019-02-12T15:21:34Z</dcterms:modified>
</cp:coreProperties>
</file>