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48" r:id="rId4"/>
    <p:sldId id="359" r:id="rId5"/>
    <p:sldId id="351" r:id="rId6"/>
    <p:sldId id="350" r:id="rId7"/>
    <p:sldId id="257" r:id="rId8"/>
    <p:sldId id="357" r:id="rId9"/>
    <p:sldId id="312" r:id="rId10"/>
    <p:sldId id="360" r:id="rId11"/>
    <p:sldId id="354" r:id="rId12"/>
    <p:sldId id="313" r:id="rId13"/>
    <p:sldId id="361" r:id="rId14"/>
    <p:sldId id="314" r:id="rId15"/>
    <p:sldId id="333" r:id="rId16"/>
    <p:sldId id="328" r:id="rId17"/>
    <p:sldId id="362" r:id="rId18"/>
    <p:sldId id="363" r:id="rId19"/>
    <p:sldId id="336" r:id="rId20"/>
    <p:sldId id="364" r:id="rId21"/>
    <p:sldId id="365" r:id="rId22"/>
    <p:sldId id="366" r:id="rId23"/>
    <p:sldId id="367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>
      <p:cViewPr varScale="1">
        <p:scale>
          <a:sx n="56" d="100"/>
          <a:sy n="56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A251-5AB5-4911-A1C1-BA75C2E1298B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er Story Slide.png"/>
          <p:cNvPicPr>
            <a:picLocks noChangeAspect="1"/>
          </p:cNvPicPr>
          <p:nvPr/>
        </p:nvPicPr>
        <p:blipFill>
          <a:blip r:embed="rId2" cstate="print"/>
          <a:srcRect l="5113" r="6555"/>
          <a:stretch>
            <a:fillRect/>
          </a:stretch>
        </p:blipFill>
        <p:spPr>
          <a:xfrm>
            <a:off x="0" y="332656"/>
            <a:ext cx="8964488" cy="627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288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At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 sound of their voices the doorposts and thresholds shook and the temple was filled with smoke.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“Woe to me!” I cried. “I am ruined! For I am a man of unclean lips, and I live among a people of unclean lips, and my eyes have seen the King, the Lord Almighty.”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8478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Then one of the seraphim flew to me with a live coal in his hand, which he had taken with tongs from the altar.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With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it he touched my mouth and said, “See, this has touched your lips; your guilt is taken away and your sin atoned for.”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05273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Then I heard the voice of the Lord saying, “Whom shall I send? And who will go for us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?” And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I said, “Here am I. Send me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!”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      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Isaiah 6:1-8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4482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 angels cannot satisfy themselves in praising God.</a:t>
            </a:r>
          </a:p>
          <a:p>
            <a:pPr lvl="6" algn="just"/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	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      John Calvin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6876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Day and night they never stop saying, “‘Holy, holy, holy is the Lord God Almighty’ who was, and is, and is to come.”</a:t>
            </a:r>
          </a:p>
          <a:p>
            <a:pPr lvl="6" algn="just"/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	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Revelation 4:8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98884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Doom! It’s Doomsday! I’m as good as dead!</a:t>
            </a:r>
          </a:p>
          <a:p>
            <a:pPr lvl="6" algn="just"/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	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Isaiah 6:5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994690" cy="399734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il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488832" cy="4987562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il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95706"/>
            <a:ext cx="7488832" cy="4957606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il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0415"/>
            <a:ext cx="7488832" cy="4568187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il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04664"/>
            <a:ext cx="3960440" cy="5996107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71173"/>
            <a:ext cx="6967724" cy="464364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091" y="1119608"/>
            <a:ext cx="6816757" cy="454677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bey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672" y="1124744"/>
            <a:ext cx="8068039" cy="453650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In the year that King Uzziah died, I saw the Lord, high and exalted, seated on a throne; and the train of his robe filled the temple. Above him were seraphim, each with six wings: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6876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With two wings they covered their faces, with two they covered their feet, and with two they were flying. And they were calling to one another: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“Holy, holy, holy is the Lord Almighty;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    the whole earth is full of his glory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.”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136</Words>
  <Application>Microsoft Office PowerPoint</Application>
  <PresentationFormat>On-screen Show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STORY/ COUNTER STORY</dc:title>
  <dc:creator>David Gilmour</dc:creator>
  <cp:lastModifiedBy>David Gilmour</cp:lastModifiedBy>
  <cp:revision>17</cp:revision>
  <dcterms:created xsi:type="dcterms:W3CDTF">2018-12-14T16:48:03Z</dcterms:created>
  <dcterms:modified xsi:type="dcterms:W3CDTF">2019-02-27T12:59:19Z</dcterms:modified>
</cp:coreProperties>
</file>