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8" r:id="rId3"/>
    <p:sldId id="278" r:id="rId4"/>
    <p:sldId id="269" r:id="rId5"/>
    <p:sldId id="272" r:id="rId6"/>
    <p:sldId id="27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3" d="100"/>
          <a:sy n="43" d="100"/>
        </p:scale>
        <p:origin x="72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51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665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664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09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39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886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86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634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22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672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1365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D0C372E-5636-4D52-97B4-AE8D6EB1965B}"/>
              </a:ext>
            </a:extLst>
          </p:cNvPr>
          <p:cNvSpPr txBox="1"/>
          <p:nvPr/>
        </p:nvSpPr>
        <p:spPr>
          <a:xfrm>
            <a:off x="768626" y="3428999"/>
            <a:ext cx="107607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Blessed are those who find wisdom, those who gain understanding.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														  </a:t>
            </a:r>
            <a:r>
              <a:rPr kumimoji="0" lang="en-GB" sz="5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Proverbs 3:13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568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65BC1-559A-4A22-B5B3-6D3A5B7C9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Wisdom">
            <a:hlinkClick r:id="" action="ppaction://media"/>
            <a:extLst>
              <a:ext uri="{FF2B5EF4-FFF2-40B4-BE49-F238E27FC236}">
                <a16:creationId xmlns:a16="http://schemas.microsoft.com/office/drawing/2014/main" id="{36EE8A0A-DBC8-4F41-BD81-0C33133844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456" y="213920"/>
            <a:ext cx="11431087" cy="6430160"/>
          </a:xfrm>
        </p:spPr>
      </p:pic>
    </p:spTree>
    <p:extLst>
      <p:ext uri="{BB962C8B-B14F-4D97-AF65-F5344CB8AC3E}">
        <p14:creationId xmlns:p14="http://schemas.microsoft.com/office/powerpoint/2010/main" val="377030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7C80-34D2-458D-943E-4C747C0BB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CC1D5-4F99-4045-BCA4-C93355B7E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901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2E8BF-2BC8-474D-9A17-DEBEF442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F7CA18-5C4B-4CC8-9751-733EDFD39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0176" y="1941943"/>
            <a:ext cx="6713033" cy="4447384"/>
          </a:xfrm>
        </p:spPr>
      </p:pic>
    </p:spTree>
    <p:extLst>
      <p:ext uri="{BB962C8B-B14F-4D97-AF65-F5344CB8AC3E}">
        <p14:creationId xmlns:p14="http://schemas.microsoft.com/office/powerpoint/2010/main" val="411058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2A486-6495-4804-AA2A-D2F6B084D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0D3AA-E80E-461C-B5BE-6330D66F8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06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2A8E4C-1C14-4467-8CF6-0A2A205D7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0" y="1858899"/>
            <a:ext cx="11029615" cy="482068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5400" b="1" dirty="0">
                <a:solidFill>
                  <a:schemeClr val="accent1"/>
                </a:solidFill>
                <a:latin typeface="Candara" panose="020E0502030303020204" pitchFamily="34" charset="0"/>
              </a:rPr>
              <a:t>Wisdom has built her house...she has set her table. So pull up a seat and sit down. Eat and drink your fill. And be satisfied.</a:t>
            </a:r>
          </a:p>
          <a:p>
            <a:pPr marL="0" indent="0" algn="just">
              <a:buNone/>
            </a:pPr>
            <a:r>
              <a:rPr lang="en-GB" sz="5400" b="1" dirty="0">
                <a:solidFill>
                  <a:schemeClr val="accent1"/>
                </a:solidFill>
                <a:latin typeface="Candara" panose="020E0502030303020204" pitchFamily="34" charset="0"/>
              </a:rPr>
              <a:t>								</a:t>
            </a:r>
            <a:r>
              <a:rPr lang="en-GB" sz="5400" b="1" i="1" dirty="0">
                <a:solidFill>
                  <a:schemeClr val="accent1"/>
                </a:solidFill>
                <a:latin typeface="Candara" panose="020E0502030303020204" pitchFamily="34" charset="0"/>
              </a:rPr>
              <a:t>Will </a:t>
            </a:r>
            <a:r>
              <a:rPr lang="en-GB" sz="5400" b="1" i="1" dirty="0" err="1">
                <a:solidFill>
                  <a:schemeClr val="accent1"/>
                </a:solidFill>
                <a:latin typeface="Candara" panose="020E0502030303020204" pitchFamily="34" charset="0"/>
              </a:rPr>
              <a:t>Gafney</a:t>
            </a:r>
            <a:endParaRPr lang="en-GB" sz="5400" b="1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90121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43</Words>
  <Application>Microsoft Office PowerPoint</Application>
  <PresentationFormat>Widescreen</PresentationFormat>
  <Paragraphs>4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Candara</vt:lpstr>
      <vt:lpstr>Gill Sans MT</vt:lpstr>
      <vt:lpstr>Wingdings 2</vt:lpstr>
      <vt:lpstr>Dividend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Celebration sunday</dc:title>
  <dc:creator>David Gilmour</dc:creator>
  <cp:lastModifiedBy>David Gilmour</cp:lastModifiedBy>
  <cp:revision>5</cp:revision>
  <dcterms:created xsi:type="dcterms:W3CDTF">2019-07-18T15:46:01Z</dcterms:created>
  <dcterms:modified xsi:type="dcterms:W3CDTF">2019-07-18T15:57:54Z</dcterms:modified>
</cp:coreProperties>
</file>